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5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4"/>
    <p:sldMasterId id="2147483761" r:id="rId5"/>
    <p:sldMasterId id="2147483764" r:id="rId6"/>
    <p:sldMasterId id="2147483789" r:id="rId7"/>
    <p:sldMasterId id="2147483807" r:id="rId8"/>
    <p:sldMasterId id="2147483648" r:id="rId9"/>
  </p:sldMasterIdLst>
  <p:notesMasterIdLst>
    <p:notesMasterId r:id="rId24"/>
  </p:notesMasterIdLst>
  <p:handoutMasterIdLst>
    <p:handoutMasterId r:id="rId25"/>
  </p:handoutMasterIdLst>
  <p:sldIdLst>
    <p:sldId id="490" r:id="rId10"/>
    <p:sldId id="405" r:id="rId11"/>
    <p:sldId id="466" r:id="rId12"/>
    <p:sldId id="493" r:id="rId13"/>
    <p:sldId id="496" r:id="rId14"/>
    <p:sldId id="495" r:id="rId15"/>
    <p:sldId id="494" r:id="rId16"/>
    <p:sldId id="467" r:id="rId17"/>
    <p:sldId id="465" r:id="rId18"/>
    <p:sldId id="503" r:id="rId19"/>
    <p:sldId id="509" r:id="rId20"/>
    <p:sldId id="508" r:id="rId21"/>
    <p:sldId id="469" r:id="rId22"/>
    <p:sldId id="510" r:id="rId23"/>
  </p:sldIdLst>
  <p:sldSz cx="12192000" cy="6858000"/>
  <p:notesSz cx="7104063" cy="10234613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5454"/>
    <a:srgbClr val="FFFFFF"/>
    <a:srgbClr val="000000"/>
    <a:srgbClr val="C5B883"/>
    <a:srgbClr val="EF8333"/>
    <a:srgbClr val="FFC33A"/>
    <a:srgbClr val="8A8A8A"/>
    <a:srgbClr val="F8C339"/>
    <a:srgbClr val="F1DB0F"/>
    <a:srgbClr val="299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2CCFDC-FDE4-4663-8D64-D7C505C7E38E}" v="2" dt="2021-10-01T10:28:41.134"/>
    <p1510:client id="{2332288D-24DC-4D4D-879C-446F43B727A2}" v="41" dt="2021-12-01T21:45:05.428"/>
    <p1510:client id="{279E842D-1DC2-DF88-ED56-FD88079248F9}" v="17" dt="2021-12-01T21:21:00.133"/>
    <p1510:client id="{2B158442-FEE9-49ED-A497-A44B3C8021BB}" v="7" dt="2021-10-01T10:17:42.656"/>
    <p1510:client id="{3A6268B7-68A8-3815-90CF-86FC408FC1D5}" v="43" dt="2021-10-07T22:46:27.105"/>
    <p1510:client id="{522983CA-CB63-E432-FD05-2DB46AFB6767}" v="319" dt="2021-11-29T13:06:45.701"/>
    <p1510:client id="{60EC14E0-D0E0-8BEC-E5FB-4C329019CA5C}" v="15" dt="2021-10-07T23:10:17.625"/>
    <p1510:client id="{63F837FA-6B72-6B98-D711-738ABD2AA061}" v="544" dt="2021-11-29T12:34:30.671"/>
    <p1510:client id="{96DE3D00-3EA3-462A-932F-DF1AD09A39DE}" v="132" dt="2021-10-01T11:17:51.844"/>
    <p1510:client id="{99C5FF7C-3A21-75C1-BFB7-82FF1BC7BD4B}" v="19" dt="2021-10-03T18:57:27.293"/>
    <p1510:client id="{9AA04305-04B9-4806-99D0-CC6A7AC33C2A}" v="2" dt="2021-10-01T10:24:50.110"/>
    <p1510:client id="{A814278E-9984-4BD6-8886-9B43D57B054C}" v="2" dt="2021-10-01T10:27:14.291"/>
    <p1510:client id="{B8391605-4D5A-E5C7-201D-17B2F30DCC48}" v="136" dt="2021-11-29T17:16:57.828"/>
    <p1510:client id="{B977412C-31D5-4A8C-A7B5-B0416EACE869}" v="3" dt="2021-10-01T10:22:56.812"/>
    <p1510:client id="{BEDBDF61-DE84-4AEA-8317-2DD570F1FD91}" v="2" dt="2021-10-01T10:26:08.438"/>
    <p1510:client id="{C38B7AA4-CF78-4446-A967-1175EA9307F0}" v="465" dt="2021-09-30T21:50:53.157"/>
    <p1510:client id="{C9BFC343-1670-CACF-F7C1-4BB563B4E86D}" v="2098" dt="2021-10-01T11:39:07.020"/>
    <p1510:client id="{CDAF5C20-9C09-419E-82DC-77D590E3E01D}" v="149" dt="2021-10-01T10:32:12.3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theme" Target="theme/theme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RZEN Maximilian" userId="S::s1827105@ed.ac.uk::c60461ba-f535-42c3-b0e2-5ac881ca8955" providerId="AD" clId="Web-{B8391605-4D5A-E5C7-201D-17B2F30DCC48}"/>
    <pc:docChg chg="addSld delSld modSld sldOrd">
      <pc:chgData name="PARZEN Maximilian" userId="S::s1827105@ed.ac.uk::c60461ba-f535-42c3-b0e2-5ac881ca8955" providerId="AD" clId="Web-{B8391605-4D5A-E5C7-201D-17B2F30DCC48}" dt="2021-11-29T17:16:57.828" v="131"/>
      <pc:docMkLst>
        <pc:docMk/>
      </pc:docMkLst>
      <pc:sldChg chg="addSp delSp modSp">
        <pc:chgData name="PARZEN Maximilian" userId="S::s1827105@ed.ac.uk::c60461ba-f535-42c3-b0e2-5ac881ca8955" providerId="AD" clId="Web-{B8391605-4D5A-E5C7-201D-17B2F30DCC48}" dt="2021-11-29T17:16:57.828" v="131"/>
        <pc:sldMkLst>
          <pc:docMk/>
          <pc:sldMk cId="2529183879" sldId="490"/>
        </pc:sldMkLst>
        <pc:spChg chg="mod">
          <ac:chgData name="PARZEN Maximilian" userId="S::s1827105@ed.ac.uk::c60461ba-f535-42c3-b0e2-5ac881ca8955" providerId="AD" clId="Web-{B8391605-4D5A-E5C7-201D-17B2F30DCC48}" dt="2021-11-29T17:15:27.123" v="123" actId="1076"/>
          <ac:spMkLst>
            <pc:docMk/>
            <pc:sldMk cId="2529183879" sldId="490"/>
            <ac:spMk id="3" creationId="{43829F17-1C16-4889-A01C-F953935A801C}"/>
          </ac:spMkLst>
        </pc:spChg>
        <pc:spChg chg="add del">
          <ac:chgData name="PARZEN Maximilian" userId="S::s1827105@ed.ac.uk::c60461ba-f535-42c3-b0e2-5ac881ca8955" providerId="AD" clId="Web-{B8391605-4D5A-E5C7-201D-17B2F30DCC48}" dt="2021-11-29T17:16:57.828" v="131"/>
          <ac:spMkLst>
            <pc:docMk/>
            <pc:sldMk cId="2529183879" sldId="490"/>
            <ac:spMk id="5" creationId="{7B3DEC79-9AF4-4979-A15C-7D278FA06981}"/>
          </ac:spMkLst>
        </pc:spChg>
        <pc:picChg chg="mod">
          <ac:chgData name="PARZEN Maximilian" userId="S::s1827105@ed.ac.uk::c60461ba-f535-42c3-b0e2-5ac881ca8955" providerId="AD" clId="Web-{B8391605-4D5A-E5C7-201D-17B2F30DCC48}" dt="2021-11-29T17:15:21.357" v="122" actId="1076"/>
          <ac:picMkLst>
            <pc:docMk/>
            <pc:sldMk cId="2529183879" sldId="490"/>
            <ac:picMk id="7" creationId="{490874F0-DCA7-44B0-8C10-B82F86AB8002}"/>
          </ac:picMkLst>
        </pc:picChg>
      </pc:sldChg>
      <pc:sldChg chg="modSp">
        <pc:chgData name="PARZEN Maximilian" userId="S::s1827105@ed.ac.uk::c60461ba-f535-42c3-b0e2-5ac881ca8955" providerId="AD" clId="Web-{B8391605-4D5A-E5C7-201D-17B2F30DCC48}" dt="2021-11-29T17:16:24.843" v="128" actId="1076"/>
        <pc:sldMkLst>
          <pc:docMk/>
          <pc:sldMk cId="1859788214" sldId="493"/>
        </pc:sldMkLst>
        <pc:picChg chg="mod">
          <ac:chgData name="PARZEN Maximilian" userId="S::s1827105@ed.ac.uk::c60461ba-f535-42c3-b0e2-5ac881ca8955" providerId="AD" clId="Web-{B8391605-4D5A-E5C7-201D-17B2F30DCC48}" dt="2021-11-29T17:16:24.843" v="128" actId="1076"/>
          <ac:picMkLst>
            <pc:docMk/>
            <pc:sldMk cId="1859788214" sldId="493"/>
            <ac:picMk id="3" creationId="{C96704BF-27B0-4A6B-BC41-4044B09842DE}"/>
          </ac:picMkLst>
        </pc:picChg>
      </pc:sldChg>
      <pc:sldChg chg="modSp">
        <pc:chgData name="PARZEN Maximilian" userId="S::s1827105@ed.ac.uk::c60461ba-f535-42c3-b0e2-5ac881ca8955" providerId="AD" clId="Web-{B8391605-4D5A-E5C7-201D-17B2F30DCC48}" dt="2021-11-29T17:16:30.687" v="129" actId="1076"/>
        <pc:sldMkLst>
          <pc:docMk/>
          <pc:sldMk cId="2693488956" sldId="496"/>
        </pc:sldMkLst>
        <pc:picChg chg="mod">
          <ac:chgData name="PARZEN Maximilian" userId="S::s1827105@ed.ac.uk::c60461ba-f535-42c3-b0e2-5ac881ca8955" providerId="AD" clId="Web-{B8391605-4D5A-E5C7-201D-17B2F30DCC48}" dt="2021-11-29T17:16:30.687" v="129" actId="1076"/>
          <ac:picMkLst>
            <pc:docMk/>
            <pc:sldMk cId="2693488956" sldId="496"/>
            <ac:picMk id="11" creationId="{109A0595-F363-4CF3-9E76-B7B0732C0D66}"/>
          </ac:picMkLst>
        </pc:picChg>
      </pc:sldChg>
      <pc:sldChg chg="modSp del">
        <pc:chgData name="PARZEN Maximilian" userId="S::s1827105@ed.ac.uk::c60461ba-f535-42c3-b0e2-5ac881ca8955" providerId="AD" clId="Web-{B8391605-4D5A-E5C7-201D-17B2F30DCC48}" dt="2021-11-29T17:15:53.233" v="126"/>
        <pc:sldMkLst>
          <pc:docMk/>
          <pc:sldMk cId="1822223632" sldId="502"/>
        </pc:sldMkLst>
        <pc:spChg chg="mod">
          <ac:chgData name="PARZEN Maximilian" userId="S::s1827105@ed.ac.uk::c60461ba-f535-42c3-b0e2-5ac881ca8955" providerId="AD" clId="Web-{B8391605-4D5A-E5C7-201D-17B2F30DCC48}" dt="2021-11-29T17:14:51.075" v="121" actId="20577"/>
          <ac:spMkLst>
            <pc:docMk/>
            <pc:sldMk cId="1822223632" sldId="502"/>
            <ac:spMk id="3" creationId="{43829F17-1C16-4889-A01C-F953935A801C}"/>
          </ac:spMkLst>
        </pc:spChg>
      </pc:sldChg>
      <pc:sldChg chg="addSp delSp modSp add replId delAnim">
        <pc:chgData name="PARZEN Maximilian" userId="S::s1827105@ed.ac.uk::c60461ba-f535-42c3-b0e2-5ac881ca8955" providerId="AD" clId="Web-{B8391605-4D5A-E5C7-201D-17B2F30DCC48}" dt="2021-11-29T17:13:52.277" v="110" actId="1076"/>
        <pc:sldMkLst>
          <pc:docMk/>
          <pc:sldMk cId="3178059470" sldId="509"/>
        </pc:sldMkLst>
        <pc:spChg chg="add mod">
          <ac:chgData name="PARZEN Maximilian" userId="S::s1827105@ed.ac.uk::c60461ba-f535-42c3-b0e2-5ac881ca8955" providerId="AD" clId="Web-{B8391605-4D5A-E5C7-201D-17B2F30DCC48}" dt="2021-11-29T17:13:38.714" v="107" actId="20577"/>
          <ac:spMkLst>
            <pc:docMk/>
            <pc:sldMk cId="3178059470" sldId="509"/>
            <ac:spMk id="2" creationId="{9D4332D7-5275-4709-9976-FA0819697BA3}"/>
          </ac:spMkLst>
        </pc:spChg>
        <pc:spChg chg="del">
          <ac:chgData name="PARZEN Maximilian" userId="S::s1827105@ed.ac.uk::c60461ba-f535-42c3-b0e2-5ac881ca8955" providerId="AD" clId="Web-{B8391605-4D5A-E5C7-201D-17B2F30DCC48}" dt="2021-11-29T13:56:16.321" v="11"/>
          <ac:spMkLst>
            <pc:docMk/>
            <pc:sldMk cId="3178059470" sldId="509"/>
            <ac:spMk id="2" creationId="{AE8FC7B4-C500-4532-B9CC-98B738C82EB3}"/>
          </ac:spMkLst>
        </pc:spChg>
        <pc:spChg chg="del">
          <ac:chgData name="PARZEN Maximilian" userId="S::s1827105@ed.ac.uk::c60461ba-f535-42c3-b0e2-5ac881ca8955" providerId="AD" clId="Web-{B8391605-4D5A-E5C7-201D-17B2F30DCC48}" dt="2021-11-29T13:56:19.024" v="12"/>
          <ac:spMkLst>
            <pc:docMk/>
            <pc:sldMk cId="3178059470" sldId="509"/>
            <ac:spMk id="3" creationId="{169CC3F6-2B9C-454D-96BA-01891FEB5818}"/>
          </ac:spMkLst>
        </pc:spChg>
        <pc:spChg chg="del">
          <ac:chgData name="PARZEN Maximilian" userId="S::s1827105@ed.ac.uk::c60461ba-f535-42c3-b0e2-5ac881ca8955" providerId="AD" clId="Web-{B8391605-4D5A-E5C7-201D-17B2F30DCC48}" dt="2021-11-29T13:56:12.087" v="10"/>
          <ac:spMkLst>
            <pc:docMk/>
            <pc:sldMk cId="3178059470" sldId="509"/>
            <ac:spMk id="6" creationId="{C642C392-653A-4D17-A5A4-0620237CAAD6}"/>
          </ac:spMkLst>
        </pc:spChg>
        <pc:spChg chg="add mod">
          <ac:chgData name="PARZEN Maximilian" userId="S::s1827105@ed.ac.uk::c60461ba-f535-42c3-b0e2-5ac881ca8955" providerId="AD" clId="Web-{B8391605-4D5A-E5C7-201D-17B2F30DCC48}" dt="2021-11-29T14:14:01.002" v="85" actId="20577"/>
          <ac:spMkLst>
            <pc:docMk/>
            <pc:sldMk cId="3178059470" sldId="509"/>
            <ac:spMk id="8" creationId="{31235D86-AE50-410F-8DB1-9EE304BE7574}"/>
          </ac:spMkLst>
        </pc:spChg>
        <pc:spChg chg="add del mod">
          <ac:chgData name="PARZEN Maximilian" userId="S::s1827105@ed.ac.uk::c60461ba-f535-42c3-b0e2-5ac881ca8955" providerId="AD" clId="Web-{B8391605-4D5A-E5C7-201D-17B2F30DCC48}" dt="2021-11-29T13:56:22.087" v="13"/>
          <ac:spMkLst>
            <pc:docMk/>
            <pc:sldMk cId="3178059470" sldId="509"/>
            <ac:spMk id="10" creationId="{72946401-5BF5-46F8-8936-F1539C53E48D}"/>
          </ac:spMkLst>
        </pc:spChg>
        <pc:picChg chg="add mod ord">
          <ac:chgData name="PARZEN Maximilian" userId="S::s1827105@ed.ac.uk::c60461ba-f535-42c3-b0e2-5ac881ca8955" providerId="AD" clId="Web-{B8391605-4D5A-E5C7-201D-17B2F30DCC48}" dt="2021-11-29T13:56:04.133" v="9" actId="14100"/>
          <ac:picMkLst>
            <pc:docMk/>
            <pc:sldMk cId="3178059470" sldId="509"/>
            <ac:picMk id="4" creationId="{798BE6CF-AC6F-4D5C-AFC9-41F8A69DEBAD}"/>
          </ac:picMkLst>
        </pc:picChg>
        <pc:picChg chg="del">
          <ac:chgData name="PARZEN Maximilian" userId="S::s1827105@ed.ac.uk::c60461ba-f535-42c3-b0e2-5ac881ca8955" providerId="AD" clId="Web-{B8391605-4D5A-E5C7-201D-17B2F30DCC48}" dt="2021-11-29T13:55:03.976" v="1"/>
          <ac:picMkLst>
            <pc:docMk/>
            <pc:sldMk cId="3178059470" sldId="509"/>
            <ac:picMk id="5" creationId="{E8A9A9ED-EAFA-4FBD-ACC8-D97E151179F3}"/>
          </ac:picMkLst>
        </pc:picChg>
        <pc:picChg chg="add mod modCrop">
          <ac:chgData name="PARZEN Maximilian" userId="S::s1827105@ed.ac.uk::c60461ba-f535-42c3-b0e2-5ac881ca8955" providerId="AD" clId="Web-{B8391605-4D5A-E5C7-201D-17B2F30DCC48}" dt="2021-11-29T17:13:52.183" v="108" actId="1076"/>
          <ac:picMkLst>
            <pc:docMk/>
            <pc:sldMk cId="3178059470" sldId="509"/>
            <ac:picMk id="11" creationId="{FFCE5EE8-11CD-433A-BCE6-6036FABDFE14}"/>
          </ac:picMkLst>
        </pc:picChg>
        <pc:picChg chg="add mod modCrop">
          <ac:chgData name="PARZEN Maximilian" userId="S::s1827105@ed.ac.uk::c60461ba-f535-42c3-b0e2-5ac881ca8955" providerId="AD" clId="Web-{B8391605-4D5A-E5C7-201D-17B2F30DCC48}" dt="2021-11-29T17:13:52.230" v="109" actId="1076"/>
          <ac:picMkLst>
            <pc:docMk/>
            <pc:sldMk cId="3178059470" sldId="509"/>
            <ac:picMk id="12" creationId="{2BA2461E-9660-4FF1-B45E-D3587459D3F4}"/>
          </ac:picMkLst>
        </pc:picChg>
        <pc:picChg chg="add mod">
          <ac:chgData name="PARZEN Maximilian" userId="S::s1827105@ed.ac.uk::c60461ba-f535-42c3-b0e2-5ac881ca8955" providerId="AD" clId="Web-{B8391605-4D5A-E5C7-201D-17B2F30DCC48}" dt="2021-11-29T17:13:52.277" v="110" actId="1076"/>
          <ac:picMkLst>
            <pc:docMk/>
            <pc:sldMk cId="3178059470" sldId="509"/>
            <ac:picMk id="13" creationId="{1DED62E0-324E-4D50-BC82-89A12A8A4271}"/>
          </ac:picMkLst>
        </pc:picChg>
      </pc:sldChg>
      <pc:sldChg chg="add ord replId">
        <pc:chgData name="PARZEN Maximilian" userId="S::s1827105@ed.ac.uk::c60461ba-f535-42c3-b0e2-5ac881ca8955" providerId="AD" clId="Web-{B8391605-4D5A-E5C7-201D-17B2F30DCC48}" dt="2021-11-29T17:15:50.467" v="125"/>
        <pc:sldMkLst>
          <pc:docMk/>
          <pc:sldMk cId="1158193870" sldId="510"/>
        </pc:sldMkLst>
      </pc:sldChg>
    </pc:docChg>
  </pc:docChgLst>
  <pc:docChgLst>
    <pc:chgData name="PARZEN Maximilian" userId="S::s1827105@ed.ac.uk::c60461ba-f535-42c3-b0e2-5ac881ca8955" providerId="AD" clId="Web-{2332288D-24DC-4D4D-879C-446F43B727A2}"/>
    <pc:docChg chg="delSld">
      <pc:chgData name="PARZEN Maximilian" userId="S::s1827105@ed.ac.uk::c60461ba-f535-42c3-b0e2-5ac881ca8955" providerId="AD" clId="Web-{2332288D-24DC-4D4D-879C-446F43B727A2}" dt="2021-12-01T21:45:05.428" v="40"/>
      <pc:docMkLst>
        <pc:docMk/>
      </pc:docMkLst>
      <pc:sldChg chg="del">
        <pc:chgData name="PARZEN Maximilian" userId="S::s1827105@ed.ac.uk::c60461ba-f535-42c3-b0e2-5ac881ca8955" providerId="AD" clId="Web-{2332288D-24DC-4D4D-879C-446F43B727A2}" dt="2021-12-01T21:40:59.157" v="15"/>
        <pc:sldMkLst>
          <pc:docMk/>
          <pc:sldMk cId="461158867" sldId="256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2"/>
        <pc:sldMkLst>
          <pc:docMk/>
          <pc:sldMk cId="3463256384" sldId="259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8"/>
        <pc:sldMkLst>
          <pc:docMk/>
          <pc:sldMk cId="229066872" sldId="260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1"/>
        <pc:sldMkLst>
          <pc:docMk/>
          <pc:sldMk cId="3601659588" sldId="261"/>
        </pc:sldMkLst>
      </pc:sldChg>
      <pc:sldChg chg="del">
        <pc:chgData name="PARZEN Maximilian" userId="S::s1827105@ed.ac.uk::c60461ba-f535-42c3-b0e2-5ac881ca8955" providerId="AD" clId="Web-{2332288D-24DC-4D4D-879C-446F43B727A2}" dt="2021-12-01T21:40:47.360" v="4"/>
        <pc:sldMkLst>
          <pc:docMk/>
          <pc:sldMk cId="3177367804" sldId="262"/>
        </pc:sldMkLst>
      </pc:sldChg>
      <pc:sldChg chg="del">
        <pc:chgData name="PARZEN Maximilian" userId="S::s1827105@ed.ac.uk::c60461ba-f535-42c3-b0e2-5ac881ca8955" providerId="AD" clId="Web-{2332288D-24DC-4D4D-879C-446F43B727A2}" dt="2021-12-01T21:40:47.344" v="1"/>
        <pc:sldMkLst>
          <pc:docMk/>
          <pc:sldMk cId="2657515730" sldId="265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4"/>
        <pc:sldMkLst>
          <pc:docMk/>
          <pc:sldMk cId="955383893" sldId="272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9"/>
        <pc:sldMkLst>
          <pc:docMk/>
          <pc:sldMk cId="4082006362" sldId="273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38"/>
        <pc:sldMkLst>
          <pc:docMk/>
          <pc:sldMk cId="1530169702" sldId="274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37"/>
        <pc:sldMkLst>
          <pc:docMk/>
          <pc:sldMk cId="2181641680" sldId="276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34"/>
        <pc:sldMkLst>
          <pc:docMk/>
          <pc:sldMk cId="1770428227" sldId="277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32"/>
        <pc:sldMkLst>
          <pc:docMk/>
          <pc:sldMk cId="1922550289" sldId="278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29"/>
        <pc:sldMkLst>
          <pc:docMk/>
          <pc:sldMk cId="2119151729" sldId="279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33"/>
        <pc:sldMkLst>
          <pc:docMk/>
          <pc:sldMk cId="2207422627" sldId="281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3"/>
        <pc:sldMkLst>
          <pc:docMk/>
          <pc:sldMk cId="552523682" sldId="282"/>
        </pc:sldMkLst>
      </pc:sldChg>
      <pc:sldChg chg="del">
        <pc:chgData name="PARZEN Maximilian" userId="S::s1827105@ed.ac.uk::c60461ba-f535-42c3-b0e2-5ac881ca8955" providerId="AD" clId="Web-{2332288D-24DC-4D4D-879C-446F43B727A2}" dt="2021-12-01T21:42:03.440" v="19"/>
        <pc:sldMkLst>
          <pc:docMk/>
          <pc:sldMk cId="3992754736" sldId="284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40"/>
        <pc:sldMkLst>
          <pc:docMk/>
          <pc:sldMk cId="1118564974" sldId="286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36"/>
        <pc:sldMkLst>
          <pc:docMk/>
          <pc:sldMk cId="1882764781" sldId="289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31"/>
        <pc:sldMkLst>
          <pc:docMk/>
          <pc:sldMk cId="2619199093" sldId="291"/>
        </pc:sldMkLst>
      </pc:sldChg>
      <pc:sldChg chg="del">
        <pc:chgData name="PARZEN Maximilian" userId="S::s1827105@ed.ac.uk::c60461ba-f535-42c3-b0e2-5ac881ca8955" providerId="AD" clId="Web-{2332288D-24DC-4D4D-879C-446F43B727A2}" dt="2021-12-01T21:40:59.141" v="7"/>
        <pc:sldMkLst>
          <pc:docMk/>
          <pc:sldMk cId="443479988" sldId="293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0"/>
        <pc:sldMkLst>
          <pc:docMk/>
          <pc:sldMk cId="221759241" sldId="294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39"/>
        <pc:sldMkLst>
          <pc:docMk/>
          <pc:sldMk cId="3451453434" sldId="295"/>
        </pc:sldMkLst>
      </pc:sldChg>
      <pc:sldChg chg="del">
        <pc:chgData name="PARZEN Maximilian" userId="S::s1827105@ed.ac.uk::c60461ba-f535-42c3-b0e2-5ac881ca8955" providerId="AD" clId="Web-{2332288D-24DC-4D4D-879C-446F43B727A2}" dt="2021-12-01T21:45:05.428" v="35"/>
        <pc:sldMkLst>
          <pc:docMk/>
          <pc:sldMk cId="4115930589" sldId="296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30"/>
        <pc:sldMkLst>
          <pc:docMk/>
          <pc:sldMk cId="4117901073" sldId="297"/>
        </pc:sldMkLst>
      </pc:sldChg>
      <pc:sldChg chg="del">
        <pc:chgData name="PARZEN Maximilian" userId="S::s1827105@ed.ac.uk::c60461ba-f535-42c3-b0e2-5ac881ca8955" providerId="AD" clId="Web-{2332288D-24DC-4D4D-879C-446F43B727A2}" dt="2021-12-01T21:40:47.360" v="5"/>
        <pc:sldMkLst>
          <pc:docMk/>
          <pc:sldMk cId="791038226" sldId="442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6"/>
        <pc:sldMkLst>
          <pc:docMk/>
          <pc:sldMk cId="597730744" sldId="448"/>
        </pc:sldMkLst>
      </pc:sldChg>
      <pc:sldChg chg="del">
        <pc:chgData name="PARZEN Maximilian" userId="S::s1827105@ed.ac.uk::c60461ba-f535-42c3-b0e2-5ac881ca8955" providerId="AD" clId="Web-{2332288D-24DC-4D4D-879C-446F43B727A2}" dt="2021-12-01T21:44:11.536" v="21"/>
        <pc:sldMkLst>
          <pc:docMk/>
          <pc:sldMk cId="1317559591" sldId="449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28"/>
        <pc:sldMkLst>
          <pc:docMk/>
          <pc:sldMk cId="3904934842" sldId="453"/>
        </pc:sldMkLst>
      </pc:sldChg>
      <pc:sldChg chg="del">
        <pc:chgData name="PARZEN Maximilian" userId="S::s1827105@ed.ac.uk::c60461ba-f535-42c3-b0e2-5ac881ca8955" providerId="AD" clId="Web-{2332288D-24DC-4D4D-879C-446F43B727A2}" dt="2021-12-01T21:44:11.552" v="26"/>
        <pc:sldMkLst>
          <pc:docMk/>
          <pc:sldMk cId="3664733538" sldId="454"/>
        </pc:sldMkLst>
      </pc:sldChg>
      <pc:sldChg chg="del">
        <pc:chgData name="PARZEN Maximilian" userId="S::s1827105@ed.ac.uk::c60461ba-f535-42c3-b0e2-5ac881ca8955" providerId="AD" clId="Web-{2332288D-24DC-4D4D-879C-446F43B727A2}" dt="2021-12-01T21:44:11.552" v="25"/>
        <pc:sldMkLst>
          <pc:docMk/>
          <pc:sldMk cId="619024822" sldId="455"/>
        </pc:sldMkLst>
      </pc:sldChg>
      <pc:sldChg chg="del">
        <pc:chgData name="PARZEN Maximilian" userId="S::s1827105@ed.ac.uk::c60461ba-f535-42c3-b0e2-5ac881ca8955" providerId="AD" clId="Web-{2332288D-24DC-4D4D-879C-446F43B727A2}" dt="2021-12-01T21:45:05.413" v="27"/>
        <pc:sldMkLst>
          <pc:docMk/>
          <pc:sldMk cId="2806568269" sldId="456"/>
        </pc:sldMkLst>
      </pc:sldChg>
      <pc:sldChg chg="del">
        <pc:chgData name="PARZEN Maximilian" userId="S::s1827105@ed.ac.uk::c60461ba-f535-42c3-b0e2-5ac881ca8955" providerId="AD" clId="Web-{2332288D-24DC-4D4D-879C-446F43B727A2}" dt="2021-12-01T21:40:47.360" v="6"/>
        <pc:sldMkLst>
          <pc:docMk/>
          <pc:sldMk cId="2268960091" sldId="462"/>
        </pc:sldMkLst>
      </pc:sldChg>
      <pc:sldChg chg="del">
        <pc:chgData name="PARZEN Maximilian" userId="S::s1827105@ed.ac.uk::c60461ba-f535-42c3-b0e2-5ac881ca8955" providerId="AD" clId="Web-{2332288D-24DC-4D4D-879C-446F43B727A2}" dt="2021-12-01T21:42:03.471" v="20"/>
        <pc:sldMkLst>
          <pc:docMk/>
          <pc:sldMk cId="246639733" sldId="470"/>
        </pc:sldMkLst>
      </pc:sldChg>
      <pc:sldChg chg="del">
        <pc:chgData name="PARZEN Maximilian" userId="S::s1827105@ed.ac.uk::c60461ba-f535-42c3-b0e2-5ac881ca8955" providerId="AD" clId="Web-{2332288D-24DC-4D4D-879C-446F43B727A2}" dt="2021-12-01T21:44:11.536" v="24"/>
        <pc:sldMkLst>
          <pc:docMk/>
          <pc:sldMk cId="3538783250" sldId="476"/>
        </pc:sldMkLst>
      </pc:sldChg>
      <pc:sldChg chg="del">
        <pc:chgData name="PARZEN Maximilian" userId="S::s1827105@ed.ac.uk::c60461ba-f535-42c3-b0e2-5ac881ca8955" providerId="AD" clId="Web-{2332288D-24DC-4D4D-879C-446F43B727A2}" dt="2021-12-01T21:40:47.344" v="3"/>
        <pc:sldMkLst>
          <pc:docMk/>
          <pc:sldMk cId="3385673480" sldId="477"/>
        </pc:sldMkLst>
      </pc:sldChg>
      <pc:sldChg chg="del">
        <pc:chgData name="PARZEN Maximilian" userId="S::s1827105@ed.ac.uk::c60461ba-f535-42c3-b0e2-5ac881ca8955" providerId="AD" clId="Web-{2332288D-24DC-4D4D-879C-446F43B727A2}" dt="2021-12-01T21:40:47.344" v="2"/>
        <pc:sldMkLst>
          <pc:docMk/>
          <pc:sldMk cId="4105218342" sldId="478"/>
        </pc:sldMkLst>
      </pc:sldChg>
      <pc:sldChg chg="del">
        <pc:chgData name="PARZEN Maximilian" userId="S::s1827105@ed.ac.uk::c60461ba-f535-42c3-b0e2-5ac881ca8955" providerId="AD" clId="Web-{2332288D-24DC-4D4D-879C-446F43B727A2}" dt="2021-12-01T21:40:47.344" v="0"/>
        <pc:sldMkLst>
          <pc:docMk/>
          <pc:sldMk cId="4116960397" sldId="481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8"/>
        <pc:sldMkLst>
          <pc:docMk/>
          <pc:sldMk cId="3649709156" sldId="482"/>
        </pc:sldMkLst>
      </pc:sldChg>
      <pc:sldChg chg="del">
        <pc:chgData name="PARZEN Maximilian" userId="S::s1827105@ed.ac.uk::c60461ba-f535-42c3-b0e2-5ac881ca8955" providerId="AD" clId="Web-{2332288D-24DC-4D4D-879C-446F43B727A2}" dt="2021-12-01T21:40:59.157" v="17"/>
        <pc:sldMkLst>
          <pc:docMk/>
          <pc:sldMk cId="1532652418" sldId="487"/>
        </pc:sldMkLst>
      </pc:sldChg>
      <pc:sldChg chg="del">
        <pc:chgData name="PARZEN Maximilian" userId="S::s1827105@ed.ac.uk::c60461ba-f535-42c3-b0e2-5ac881ca8955" providerId="AD" clId="Web-{2332288D-24DC-4D4D-879C-446F43B727A2}" dt="2021-12-01T21:44:11.536" v="22"/>
        <pc:sldMkLst>
          <pc:docMk/>
          <pc:sldMk cId="2393278801" sldId="488"/>
        </pc:sldMkLst>
      </pc:sldChg>
      <pc:sldChg chg="del">
        <pc:chgData name="PARZEN Maximilian" userId="S::s1827105@ed.ac.uk::c60461ba-f535-42c3-b0e2-5ac881ca8955" providerId="AD" clId="Web-{2332288D-24DC-4D4D-879C-446F43B727A2}" dt="2021-12-01T21:44:11.536" v="23"/>
        <pc:sldMkLst>
          <pc:docMk/>
          <pc:sldMk cId="3514531936" sldId="489"/>
        </pc:sldMkLst>
      </pc:sldChg>
    </pc:docChg>
  </pc:docChgLst>
  <pc:docChgLst>
    <pc:chgData name="PARZEN Maximilian" userId="S::s1827105@ed.ac.uk::c60461ba-f535-42c3-b0e2-5ac881ca8955" providerId="AD" clId="Web-{522983CA-CB63-E432-FD05-2DB46AFB6767}"/>
    <pc:docChg chg="addSld delSld modSld sldOrd">
      <pc:chgData name="PARZEN Maximilian" userId="S::s1827105@ed.ac.uk::c60461ba-f535-42c3-b0e2-5ac881ca8955" providerId="AD" clId="Web-{522983CA-CB63-E432-FD05-2DB46AFB6767}" dt="2021-11-29T13:06:45.701" v="252"/>
      <pc:docMkLst>
        <pc:docMk/>
      </pc:docMkLst>
      <pc:sldChg chg="addSp modSp ord">
        <pc:chgData name="PARZEN Maximilian" userId="S::s1827105@ed.ac.uk::c60461ba-f535-42c3-b0e2-5ac881ca8955" providerId="AD" clId="Web-{522983CA-CB63-E432-FD05-2DB46AFB6767}" dt="2021-11-29T13:03:12.602" v="233" actId="20577"/>
        <pc:sldMkLst>
          <pc:docMk/>
          <pc:sldMk cId="3419676395" sldId="465"/>
        </pc:sldMkLst>
        <pc:spChg chg="mod">
          <ac:chgData name="PARZEN Maximilian" userId="S::s1827105@ed.ac.uk::c60461ba-f535-42c3-b0e2-5ac881ca8955" providerId="AD" clId="Web-{522983CA-CB63-E432-FD05-2DB46AFB6767}" dt="2021-11-29T12:54:04.057" v="134" actId="1076"/>
          <ac:spMkLst>
            <pc:docMk/>
            <pc:sldMk cId="3419676395" sldId="465"/>
            <ac:spMk id="6" creationId="{07EC5C51-E4FC-4533-9BBE-C1FEBB080166}"/>
          </ac:spMkLst>
        </pc:spChg>
        <pc:graphicFrameChg chg="mod modGraphic">
          <ac:chgData name="PARZEN Maximilian" userId="S::s1827105@ed.ac.uk::c60461ba-f535-42c3-b0e2-5ac881ca8955" providerId="AD" clId="Web-{522983CA-CB63-E432-FD05-2DB46AFB6767}" dt="2021-11-29T13:03:12.602" v="233" actId="20577"/>
          <ac:graphicFrameMkLst>
            <pc:docMk/>
            <pc:sldMk cId="3419676395" sldId="465"/>
            <ac:graphicFrameMk id="12" creationId="{45304BE9-9B79-4ABD-9689-360A8E92F68E}"/>
          </ac:graphicFrameMkLst>
        </pc:graphicFrameChg>
        <pc:picChg chg="add mod ord">
          <ac:chgData name="PARZEN Maximilian" userId="S::s1827105@ed.ac.uk::c60461ba-f535-42c3-b0e2-5ac881ca8955" providerId="AD" clId="Web-{522983CA-CB63-E432-FD05-2DB46AFB6767}" dt="2021-11-29T12:55:44.168" v="156" actId="1076"/>
          <ac:picMkLst>
            <pc:docMk/>
            <pc:sldMk cId="3419676395" sldId="465"/>
            <ac:picMk id="96" creationId="{C74ED114-E048-4097-B1CF-C6E400D15C92}"/>
          </ac:picMkLst>
        </pc:picChg>
      </pc:sldChg>
      <pc:sldChg chg="addSp delSp modSp">
        <pc:chgData name="PARZEN Maximilian" userId="S::s1827105@ed.ac.uk::c60461ba-f535-42c3-b0e2-5ac881ca8955" providerId="AD" clId="Web-{522983CA-CB63-E432-FD05-2DB46AFB6767}" dt="2021-11-29T12:43:15.603" v="128" actId="1076"/>
        <pc:sldMkLst>
          <pc:docMk/>
          <pc:sldMk cId="841964851" sldId="466"/>
        </pc:sldMkLst>
        <pc:spChg chg="add mod">
          <ac:chgData name="PARZEN Maximilian" userId="S::s1827105@ed.ac.uk::c60461ba-f535-42c3-b0e2-5ac881ca8955" providerId="AD" clId="Web-{522983CA-CB63-E432-FD05-2DB46AFB6767}" dt="2021-11-29T12:43:15.603" v="128" actId="1076"/>
          <ac:spMkLst>
            <pc:docMk/>
            <pc:sldMk cId="841964851" sldId="466"/>
            <ac:spMk id="7" creationId="{B4BAA928-D344-4F82-9AF7-E3CA015C70CE}"/>
          </ac:spMkLst>
        </pc:spChg>
        <pc:spChg chg="add mod">
          <ac:chgData name="PARZEN Maximilian" userId="S::s1827105@ed.ac.uk::c60461ba-f535-42c3-b0e2-5ac881ca8955" providerId="AD" clId="Web-{522983CA-CB63-E432-FD05-2DB46AFB6767}" dt="2021-11-29T12:42:33.602" v="120" actId="1076"/>
          <ac:spMkLst>
            <pc:docMk/>
            <pc:sldMk cId="841964851" sldId="466"/>
            <ac:spMk id="9" creationId="{1FF9270C-4975-406D-98E3-CDDA12E14D4F}"/>
          </ac:spMkLst>
        </pc:spChg>
        <pc:spChg chg="add mod">
          <ac:chgData name="PARZEN Maximilian" userId="S::s1827105@ed.ac.uk::c60461ba-f535-42c3-b0e2-5ac881ca8955" providerId="AD" clId="Web-{522983CA-CB63-E432-FD05-2DB46AFB6767}" dt="2021-11-29T12:42:38.274" v="121" actId="1076"/>
          <ac:spMkLst>
            <pc:docMk/>
            <pc:sldMk cId="841964851" sldId="466"/>
            <ac:spMk id="10" creationId="{DB43C433-F268-4206-87E5-3BD383AA7A7C}"/>
          </ac:spMkLst>
        </pc:spChg>
        <pc:picChg chg="add del mod">
          <ac:chgData name="PARZEN Maximilian" userId="S::s1827105@ed.ac.uk::c60461ba-f535-42c3-b0e2-5ac881ca8955" providerId="AD" clId="Web-{522983CA-CB63-E432-FD05-2DB46AFB6767}" dt="2021-11-29T12:38:22.548" v="31"/>
          <ac:picMkLst>
            <pc:docMk/>
            <pc:sldMk cId="841964851" sldId="466"/>
            <ac:picMk id="8" creationId="{ED62E60A-FF6A-4E95-9D54-758CDA36966E}"/>
          </ac:picMkLst>
        </pc:picChg>
      </pc:sldChg>
      <pc:sldChg chg="ord">
        <pc:chgData name="PARZEN Maximilian" userId="S::s1827105@ed.ac.uk::c60461ba-f535-42c3-b0e2-5ac881ca8955" providerId="AD" clId="Web-{522983CA-CB63-E432-FD05-2DB46AFB6767}" dt="2021-11-29T12:53:12.118" v="131"/>
        <pc:sldMkLst>
          <pc:docMk/>
          <pc:sldMk cId="3799301757" sldId="467"/>
        </pc:sldMkLst>
      </pc:sldChg>
      <pc:sldChg chg="modSp ord">
        <pc:chgData name="PARZEN Maximilian" userId="S::s1827105@ed.ac.uk::c60461ba-f535-42c3-b0e2-5ac881ca8955" providerId="AD" clId="Web-{522983CA-CB63-E432-FD05-2DB46AFB6767}" dt="2021-11-29T13:00:51.661" v="219"/>
        <pc:sldMkLst>
          <pc:docMk/>
          <pc:sldMk cId="722121755" sldId="469"/>
        </pc:sldMkLst>
        <pc:spChg chg="mod">
          <ac:chgData name="PARZEN Maximilian" userId="S::s1827105@ed.ac.uk::c60461ba-f535-42c3-b0e2-5ac881ca8955" providerId="AD" clId="Web-{522983CA-CB63-E432-FD05-2DB46AFB6767}" dt="2021-11-29T12:58:35.642" v="188" actId="1076"/>
          <ac:spMkLst>
            <pc:docMk/>
            <pc:sldMk cId="722121755" sldId="469"/>
            <ac:spMk id="9" creationId="{0A47F4B7-508A-40CD-B378-F476A0E5F042}"/>
          </ac:spMkLst>
        </pc:spChg>
        <pc:spChg chg="mod">
          <ac:chgData name="PARZEN Maximilian" userId="S::s1827105@ed.ac.uk::c60461ba-f535-42c3-b0e2-5ac881ca8955" providerId="AD" clId="Web-{522983CA-CB63-E432-FD05-2DB46AFB6767}" dt="2021-11-29T12:58:46.314" v="194" actId="1076"/>
          <ac:spMkLst>
            <pc:docMk/>
            <pc:sldMk cId="722121755" sldId="469"/>
            <ac:spMk id="11" creationId="{827C91FE-3A45-4044-BEBD-A897E52DF7D9}"/>
          </ac:spMkLst>
        </pc:spChg>
        <pc:spChg chg="mod">
          <ac:chgData name="PARZEN Maximilian" userId="S::s1827105@ed.ac.uk::c60461ba-f535-42c3-b0e2-5ac881ca8955" providerId="AD" clId="Web-{522983CA-CB63-E432-FD05-2DB46AFB6767}" dt="2021-11-29T12:58:56.017" v="197" actId="1076"/>
          <ac:spMkLst>
            <pc:docMk/>
            <pc:sldMk cId="722121755" sldId="469"/>
            <ac:spMk id="13" creationId="{C62B215B-4276-4195-84AA-652290A68204}"/>
          </ac:spMkLst>
        </pc:spChg>
        <pc:spChg chg="mod">
          <ac:chgData name="PARZEN Maximilian" userId="S::s1827105@ed.ac.uk::c60461ba-f535-42c3-b0e2-5ac881ca8955" providerId="AD" clId="Web-{522983CA-CB63-E432-FD05-2DB46AFB6767}" dt="2021-11-29T12:59:36.784" v="202" actId="1076"/>
          <ac:spMkLst>
            <pc:docMk/>
            <pc:sldMk cId="722121755" sldId="469"/>
            <ac:spMk id="18" creationId="{A19C934F-7671-495F-A90B-5C1F26B1D622}"/>
          </ac:spMkLst>
        </pc:spChg>
      </pc:sldChg>
      <pc:sldChg chg="addSp delSp modSp">
        <pc:chgData name="PARZEN Maximilian" userId="S::s1827105@ed.ac.uk::c60461ba-f535-42c3-b0e2-5ac881ca8955" providerId="AD" clId="Web-{522983CA-CB63-E432-FD05-2DB46AFB6767}" dt="2021-11-29T12:36:35.046" v="5"/>
        <pc:sldMkLst>
          <pc:docMk/>
          <pc:sldMk cId="2529183879" sldId="490"/>
        </pc:sldMkLst>
        <pc:spChg chg="add del">
          <ac:chgData name="PARZEN Maximilian" userId="S::s1827105@ed.ac.uk::c60461ba-f535-42c3-b0e2-5ac881ca8955" providerId="AD" clId="Web-{522983CA-CB63-E432-FD05-2DB46AFB6767}" dt="2021-11-29T12:36:35.046" v="5"/>
          <ac:spMkLst>
            <pc:docMk/>
            <pc:sldMk cId="2529183879" sldId="490"/>
            <ac:spMk id="5" creationId="{DBADE19D-B770-4DAA-8812-2A54BAF78DA4}"/>
          </ac:spMkLst>
        </pc:spChg>
        <pc:spChg chg="add del mod">
          <ac:chgData name="PARZEN Maximilian" userId="S::s1827105@ed.ac.uk::c60461ba-f535-42c3-b0e2-5ac881ca8955" providerId="AD" clId="Web-{522983CA-CB63-E432-FD05-2DB46AFB6767}" dt="2021-11-29T12:36:31.920" v="4"/>
          <ac:spMkLst>
            <pc:docMk/>
            <pc:sldMk cId="2529183879" sldId="490"/>
            <ac:spMk id="6" creationId="{3A0FC811-716B-4437-8E4B-3DFFD0AB9B8F}"/>
          </ac:spMkLst>
        </pc:spChg>
      </pc:sldChg>
      <pc:sldChg chg="del">
        <pc:chgData name="PARZEN Maximilian" userId="S::s1827105@ed.ac.uk::c60461ba-f535-42c3-b0e2-5ac881ca8955" providerId="AD" clId="Web-{522983CA-CB63-E432-FD05-2DB46AFB6767}" dt="2021-11-29T13:04:38.104" v="243"/>
        <pc:sldMkLst>
          <pc:docMk/>
          <pc:sldMk cId="2092728371" sldId="492"/>
        </pc:sldMkLst>
      </pc:sldChg>
      <pc:sldChg chg="ord">
        <pc:chgData name="PARZEN Maximilian" userId="S::s1827105@ed.ac.uk::c60461ba-f535-42c3-b0e2-5ac881ca8955" providerId="AD" clId="Web-{522983CA-CB63-E432-FD05-2DB46AFB6767}" dt="2021-11-29T12:48:43.845" v="130"/>
        <pc:sldMkLst>
          <pc:docMk/>
          <pc:sldMk cId="2251938504" sldId="495"/>
        </pc:sldMkLst>
      </pc:sldChg>
      <pc:sldChg chg="new del">
        <pc:chgData name="PARZEN Maximilian" userId="S::s1827105@ed.ac.uk::c60461ba-f535-42c3-b0e2-5ac881ca8955" providerId="AD" clId="Web-{522983CA-CB63-E432-FD05-2DB46AFB6767}" dt="2021-11-29T13:01:28.146" v="221"/>
        <pc:sldMkLst>
          <pc:docMk/>
          <pc:sldMk cId="2764049992" sldId="497"/>
        </pc:sldMkLst>
      </pc:sldChg>
      <pc:sldChg chg="add del replId">
        <pc:chgData name="PARZEN Maximilian" userId="S::s1827105@ed.ac.uk::c60461ba-f535-42c3-b0e2-5ac881ca8955" providerId="AD" clId="Web-{522983CA-CB63-E432-FD05-2DB46AFB6767}" dt="2021-11-29T13:05:05.073" v="248"/>
        <pc:sldMkLst>
          <pc:docMk/>
          <pc:sldMk cId="2200335718" sldId="498"/>
        </pc:sldMkLst>
      </pc:sldChg>
      <pc:sldChg chg="add del replId">
        <pc:chgData name="PARZEN Maximilian" userId="S::s1827105@ed.ac.uk::c60461ba-f535-42c3-b0e2-5ac881ca8955" providerId="AD" clId="Web-{522983CA-CB63-E432-FD05-2DB46AFB6767}" dt="2021-11-29T13:05:06.073" v="249"/>
        <pc:sldMkLst>
          <pc:docMk/>
          <pc:sldMk cId="635915929" sldId="499"/>
        </pc:sldMkLst>
      </pc:sldChg>
      <pc:sldChg chg="add replId">
        <pc:chgData name="PARZEN Maximilian" userId="S::s1827105@ed.ac.uk::c60461ba-f535-42c3-b0e2-5ac881ca8955" providerId="AD" clId="Web-{522983CA-CB63-E432-FD05-2DB46AFB6767}" dt="2021-11-29T12:57:26.062" v="160"/>
        <pc:sldMkLst>
          <pc:docMk/>
          <pc:sldMk cId="1510274202" sldId="500"/>
        </pc:sldMkLst>
      </pc:sldChg>
      <pc:sldChg chg="add del replId">
        <pc:chgData name="PARZEN Maximilian" userId="S::s1827105@ed.ac.uk::c60461ba-f535-42c3-b0e2-5ac881ca8955" providerId="AD" clId="Web-{522983CA-CB63-E432-FD05-2DB46AFB6767}" dt="2021-11-29T13:03:37.024" v="235"/>
        <pc:sldMkLst>
          <pc:docMk/>
          <pc:sldMk cId="958906279" sldId="501"/>
        </pc:sldMkLst>
      </pc:sldChg>
      <pc:sldChg chg="add ord replId">
        <pc:chgData name="PARZEN Maximilian" userId="S::s1827105@ed.ac.uk::c60461ba-f535-42c3-b0e2-5ac881ca8955" providerId="AD" clId="Web-{522983CA-CB63-E432-FD05-2DB46AFB6767}" dt="2021-11-29T13:01:39.084" v="223"/>
        <pc:sldMkLst>
          <pc:docMk/>
          <pc:sldMk cId="1822223632" sldId="502"/>
        </pc:sldMkLst>
      </pc:sldChg>
      <pc:sldChg chg="modSp add replId">
        <pc:chgData name="PARZEN Maximilian" userId="S::s1827105@ed.ac.uk::c60461ba-f535-42c3-b0e2-5ac881ca8955" providerId="AD" clId="Web-{522983CA-CB63-E432-FD05-2DB46AFB6767}" dt="2021-11-29T13:04:16.713" v="242" actId="20577"/>
        <pc:sldMkLst>
          <pc:docMk/>
          <pc:sldMk cId="3480083809" sldId="503"/>
        </pc:sldMkLst>
        <pc:graphicFrameChg chg="modGraphic">
          <ac:chgData name="PARZEN Maximilian" userId="S::s1827105@ed.ac.uk::c60461ba-f535-42c3-b0e2-5ac881ca8955" providerId="AD" clId="Web-{522983CA-CB63-E432-FD05-2DB46AFB6767}" dt="2021-11-29T13:04:16.713" v="242" actId="20577"/>
          <ac:graphicFrameMkLst>
            <pc:docMk/>
            <pc:sldMk cId="3480083809" sldId="503"/>
            <ac:graphicFrameMk id="12" creationId="{45304BE9-9B79-4ABD-9689-360A8E92F68E}"/>
          </ac:graphicFrameMkLst>
        </pc:graphicFrameChg>
      </pc:sldChg>
      <pc:sldChg chg="new">
        <pc:chgData name="PARZEN Maximilian" userId="S::s1827105@ed.ac.uk::c60461ba-f535-42c3-b0e2-5ac881ca8955" providerId="AD" clId="Web-{522983CA-CB63-E432-FD05-2DB46AFB6767}" dt="2021-11-29T13:04:52.401" v="244"/>
        <pc:sldMkLst>
          <pc:docMk/>
          <pc:sldMk cId="1031747805" sldId="504"/>
        </pc:sldMkLst>
      </pc:sldChg>
      <pc:sldChg chg="add replId">
        <pc:chgData name="PARZEN Maximilian" userId="S::s1827105@ed.ac.uk::c60461ba-f535-42c3-b0e2-5ac881ca8955" providerId="AD" clId="Web-{522983CA-CB63-E432-FD05-2DB46AFB6767}" dt="2021-11-29T13:05:00.604" v="245"/>
        <pc:sldMkLst>
          <pc:docMk/>
          <pc:sldMk cId="529342610" sldId="505"/>
        </pc:sldMkLst>
      </pc:sldChg>
      <pc:sldChg chg="add replId">
        <pc:chgData name="PARZEN Maximilian" userId="S::s1827105@ed.ac.uk::c60461ba-f535-42c3-b0e2-5ac881ca8955" providerId="AD" clId="Web-{522983CA-CB63-E432-FD05-2DB46AFB6767}" dt="2021-11-29T13:05:01.245" v="246"/>
        <pc:sldMkLst>
          <pc:docMk/>
          <pc:sldMk cId="2116018181" sldId="506"/>
        </pc:sldMkLst>
      </pc:sldChg>
      <pc:sldChg chg="add replId">
        <pc:chgData name="PARZEN Maximilian" userId="S::s1827105@ed.ac.uk::c60461ba-f535-42c3-b0e2-5ac881ca8955" providerId="AD" clId="Web-{522983CA-CB63-E432-FD05-2DB46AFB6767}" dt="2021-11-29T13:05:01.511" v="247"/>
        <pc:sldMkLst>
          <pc:docMk/>
          <pc:sldMk cId="3568988807" sldId="507"/>
        </pc:sldMkLst>
      </pc:sldChg>
      <pc:sldChg chg="add ord replId">
        <pc:chgData name="PARZEN Maximilian" userId="S::s1827105@ed.ac.uk::c60461ba-f535-42c3-b0e2-5ac881ca8955" providerId="AD" clId="Web-{522983CA-CB63-E432-FD05-2DB46AFB6767}" dt="2021-11-29T13:06:45.701" v="252"/>
        <pc:sldMkLst>
          <pc:docMk/>
          <pc:sldMk cId="1093476643" sldId="508"/>
        </pc:sldMkLst>
      </pc:sldChg>
    </pc:docChg>
  </pc:docChgLst>
  <pc:docChgLst>
    <pc:chgData name="PARZEN Maximilian" userId="S::s1827105@ed.ac.uk::c60461ba-f535-42c3-b0e2-5ac881ca8955" providerId="AD" clId="Web-{279E842D-1DC2-DF88-ED56-FD88079248F9}"/>
    <pc:docChg chg="delSld modSld">
      <pc:chgData name="PARZEN Maximilian" userId="S::s1827105@ed.ac.uk::c60461ba-f535-42c3-b0e2-5ac881ca8955" providerId="AD" clId="Web-{279E842D-1DC2-DF88-ED56-FD88079248F9}" dt="2021-12-01T21:21:00.133" v="40"/>
      <pc:docMkLst>
        <pc:docMk/>
      </pc:docMkLst>
      <pc:sldChg chg="del">
        <pc:chgData name="PARZEN Maximilian" userId="S::s1827105@ed.ac.uk::c60461ba-f535-42c3-b0e2-5ac881ca8955" providerId="AD" clId="Web-{279E842D-1DC2-DF88-ED56-FD88079248F9}" dt="2021-12-01T21:19:55.350" v="31"/>
        <pc:sldMkLst>
          <pc:docMk/>
          <pc:sldMk cId="3244284139" sldId="406"/>
        </pc:sldMkLst>
      </pc:sldChg>
      <pc:sldChg chg="del">
        <pc:chgData name="PARZEN Maximilian" userId="S::s1827105@ed.ac.uk::c60461ba-f535-42c3-b0e2-5ac881ca8955" providerId="AD" clId="Web-{279E842D-1DC2-DF88-ED56-FD88079248F9}" dt="2021-12-01T21:19:55.288" v="29"/>
        <pc:sldMkLst>
          <pc:docMk/>
          <pc:sldMk cId="123073434" sldId="408"/>
        </pc:sldMkLst>
      </pc:sldChg>
      <pc:sldChg chg="del">
        <pc:chgData name="PARZEN Maximilian" userId="S::s1827105@ed.ac.uk::c60461ba-f535-42c3-b0e2-5ac881ca8955" providerId="AD" clId="Web-{279E842D-1DC2-DF88-ED56-FD88079248F9}" dt="2021-12-01T21:19:55.319" v="30"/>
        <pc:sldMkLst>
          <pc:docMk/>
          <pc:sldMk cId="2420948444" sldId="413"/>
        </pc:sldMkLst>
      </pc:sldChg>
      <pc:sldChg chg="del">
        <pc:chgData name="PARZEN Maximilian" userId="S::s1827105@ed.ac.uk::c60461ba-f535-42c3-b0e2-5ac881ca8955" providerId="AD" clId="Web-{279E842D-1DC2-DF88-ED56-FD88079248F9}" dt="2021-12-01T21:19:55.413" v="36"/>
        <pc:sldMkLst>
          <pc:docMk/>
          <pc:sldMk cId="247752094" sldId="414"/>
        </pc:sldMkLst>
      </pc:sldChg>
      <pc:sldChg chg="del">
        <pc:chgData name="PARZEN Maximilian" userId="S::s1827105@ed.ac.uk::c60461ba-f535-42c3-b0e2-5ac881ca8955" providerId="AD" clId="Web-{279E842D-1DC2-DF88-ED56-FD88079248F9}" dt="2021-12-01T21:19:55.663" v="37"/>
        <pc:sldMkLst>
          <pc:docMk/>
          <pc:sldMk cId="1059778238" sldId="417"/>
        </pc:sldMkLst>
      </pc:sldChg>
      <pc:sldChg chg="del">
        <pc:chgData name="PARZEN Maximilian" userId="S::s1827105@ed.ac.uk::c60461ba-f535-42c3-b0e2-5ac881ca8955" providerId="AD" clId="Web-{279E842D-1DC2-DF88-ED56-FD88079248F9}" dt="2021-12-01T21:19:55.413" v="35"/>
        <pc:sldMkLst>
          <pc:docMk/>
          <pc:sldMk cId="2063674226" sldId="418"/>
        </pc:sldMkLst>
      </pc:sldChg>
      <pc:sldChg chg="del">
        <pc:chgData name="PARZEN Maximilian" userId="S::s1827105@ed.ac.uk::c60461ba-f535-42c3-b0e2-5ac881ca8955" providerId="AD" clId="Web-{279E842D-1DC2-DF88-ED56-FD88079248F9}" dt="2021-12-01T21:19:55.413" v="33"/>
        <pc:sldMkLst>
          <pc:docMk/>
          <pc:sldMk cId="1842986071" sldId="425"/>
        </pc:sldMkLst>
      </pc:sldChg>
      <pc:sldChg chg="del">
        <pc:chgData name="PARZEN Maximilian" userId="S::s1827105@ed.ac.uk::c60461ba-f535-42c3-b0e2-5ac881ca8955" providerId="AD" clId="Web-{279E842D-1DC2-DF88-ED56-FD88079248F9}" dt="2021-12-01T21:19:55.413" v="32"/>
        <pc:sldMkLst>
          <pc:docMk/>
          <pc:sldMk cId="1412416141" sldId="426"/>
        </pc:sldMkLst>
      </pc:sldChg>
      <pc:sldChg chg="del">
        <pc:chgData name="PARZEN Maximilian" userId="S::s1827105@ed.ac.uk::c60461ba-f535-42c3-b0e2-5ac881ca8955" providerId="AD" clId="Web-{279E842D-1DC2-DF88-ED56-FD88079248F9}" dt="2021-12-01T21:21:00.070" v="38"/>
        <pc:sldMkLst>
          <pc:docMk/>
          <pc:sldMk cId="1339702014" sldId="427"/>
        </pc:sldMkLst>
      </pc:sldChg>
      <pc:sldChg chg="del">
        <pc:chgData name="PARZEN Maximilian" userId="S::s1827105@ed.ac.uk::c60461ba-f535-42c3-b0e2-5ac881ca8955" providerId="AD" clId="Web-{279E842D-1DC2-DF88-ED56-FD88079248F9}" dt="2021-12-01T21:19:55.413" v="34"/>
        <pc:sldMkLst>
          <pc:docMk/>
          <pc:sldMk cId="2109736912" sldId="447"/>
        </pc:sldMkLst>
      </pc:sldChg>
      <pc:sldChg chg="del">
        <pc:chgData name="PARZEN Maximilian" userId="S::s1827105@ed.ac.uk::c60461ba-f535-42c3-b0e2-5ac881ca8955" providerId="AD" clId="Web-{279E842D-1DC2-DF88-ED56-FD88079248F9}" dt="2021-12-01T21:21:00.102" v="39"/>
        <pc:sldMkLst>
          <pc:docMk/>
          <pc:sldMk cId="1943498685" sldId="460"/>
        </pc:sldMkLst>
      </pc:sldChg>
      <pc:sldChg chg="del">
        <pc:chgData name="PARZEN Maximilian" userId="S::s1827105@ed.ac.uk::c60461ba-f535-42c3-b0e2-5ac881ca8955" providerId="AD" clId="Web-{279E842D-1DC2-DF88-ED56-FD88079248F9}" dt="2021-12-01T21:21:00.133" v="40"/>
        <pc:sldMkLst>
          <pc:docMk/>
          <pc:sldMk cId="3958002523" sldId="461"/>
        </pc:sldMkLst>
      </pc:sldChg>
      <pc:sldChg chg="modSp">
        <pc:chgData name="PARZEN Maximilian" userId="S::s1827105@ed.ac.uk::c60461ba-f535-42c3-b0e2-5ac881ca8955" providerId="AD" clId="Web-{279E842D-1DC2-DF88-ED56-FD88079248F9}" dt="2021-12-01T21:15:49.345" v="23" actId="20577"/>
        <pc:sldMkLst>
          <pc:docMk/>
          <pc:sldMk cId="3419676395" sldId="465"/>
        </pc:sldMkLst>
        <pc:graphicFrameChg chg="modGraphic">
          <ac:chgData name="PARZEN Maximilian" userId="S::s1827105@ed.ac.uk::c60461ba-f535-42c3-b0e2-5ac881ca8955" providerId="AD" clId="Web-{279E842D-1DC2-DF88-ED56-FD88079248F9}" dt="2021-12-01T21:15:49.345" v="23" actId="20577"/>
          <ac:graphicFrameMkLst>
            <pc:docMk/>
            <pc:sldMk cId="3419676395" sldId="465"/>
            <ac:graphicFrameMk id="12" creationId="{45304BE9-9B79-4ABD-9689-360A8E92F68E}"/>
          </ac:graphicFrameMkLst>
        </pc:graphicFrameChg>
      </pc:sldChg>
      <pc:sldChg chg="del">
        <pc:chgData name="PARZEN Maximilian" userId="S::s1827105@ed.ac.uk::c60461ba-f535-42c3-b0e2-5ac881ca8955" providerId="AD" clId="Web-{279E842D-1DC2-DF88-ED56-FD88079248F9}" dt="2021-12-01T21:19:55.256" v="28"/>
        <pc:sldMkLst>
          <pc:docMk/>
          <pc:sldMk cId="1510274202" sldId="500"/>
        </pc:sldMkLst>
      </pc:sldChg>
      <pc:sldChg chg="modSp">
        <pc:chgData name="PARZEN Maximilian" userId="S::s1827105@ed.ac.uk::c60461ba-f535-42c3-b0e2-5ac881ca8955" providerId="AD" clId="Web-{279E842D-1DC2-DF88-ED56-FD88079248F9}" dt="2021-12-01T21:15:29.985" v="20" actId="20577"/>
        <pc:sldMkLst>
          <pc:docMk/>
          <pc:sldMk cId="3480083809" sldId="503"/>
        </pc:sldMkLst>
        <pc:graphicFrameChg chg="modGraphic">
          <ac:chgData name="PARZEN Maximilian" userId="S::s1827105@ed.ac.uk::c60461ba-f535-42c3-b0e2-5ac881ca8955" providerId="AD" clId="Web-{279E842D-1DC2-DF88-ED56-FD88079248F9}" dt="2021-12-01T21:15:29.985" v="20" actId="20577"/>
          <ac:graphicFrameMkLst>
            <pc:docMk/>
            <pc:sldMk cId="3480083809" sldId="503"/>
            <ac:graphicFrameMk id="12" creationId="{45304BE9-9B79-4ABD-9689-360A8E92F68E}"/>
          </ac:graphicFrameMkLst>
        </pc:graphicFrameChg>
      </pc:sldChg>
      <pc:sldChg chg="del">
        <pc:chgData name="PARZEN Maximilian" userId="S::s1827105@ed.ac.uk::c60461ba-f535-42c3-b0e2-5ac881ca8955" providerId="AD" clId="Web-{279E842D-1DC2-DF88-ED56-FD88079248F9}" dt="2021-12-01T21:19:27.662" v="24"/>
        <pc:sldMkLst>
          <pc:docMk/>
          <pc:sldMk cId="1031747805" sldId="504"/>
        </pc:sldMkLst>
      </pc:sldChg>
      <pc:sldChg chg="del">
        <pc:chgData name="PARZEN Maximilian" userId="S::s1827105@ed.ac.uk::c60461ba-f535-42c3-b0e2-5ac881ca8955" providerId="AD" clId="Web-{279E842D-1DC2-DF88-ED56-FD88079248F9}" dt="2021-12-01T21:19:55.163" v="25"/>
        <pc:sldMkLst>
          <pc:docMk/>
          <pc:sldMk cId="529342610" sldId="505"/>
        </pc:sldMkLst>
      </pc:sldChg>
      <pc:sldChg chg="del">
        <pc:chgData name="PARZEN Maximilian" userId="S::s1827105@ed.ac.uk::c60461ba-f535-42c3-b0e2-5ac881ca8955" providerId="AD" clId="Web-{279E842D-1DC2-DF88-ED56-FD88079248F9}" dt="2021-12-01T21:19:55.194" v="26"/>
        <pc:sldMkLst>
          <pc:docMk/>
          <pc:sldMk cId="2116018181" sldId="506"/>
        </pc:sldMkLst>
      </pc:sldChg>
      <pc:sldChg chg="del">
        <pc:chgData name="PARZEN Maximilian" userId="S::s1827105@ed.ac.uk::c60461ba-f535-42c3-b0e2-5ac881ca8955" providerId="AD" clId="Web-{279E842D-1DC2-DF88-ED56-FD88079248F9}" dt="2021-12-01T21:19:55.225" v="27"/>
        <pc:sldMkLst>
          <pc:docMk/>
          <pc:sldMk cId="3568988807" sldId="50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AACE89-13E6-4DB7-8E3D-CA0D6ABCE6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59FF32-79ED-4A22-8EE7-8BAF63709B15}">
      <dgm:prSet/>
      <dgm:spPr/>
      <dgm:t>
        <a:bodyPr/>
        <a:lstStyle/>
        <a:p>
          <a:pPr rtl="0"/>
          <a:r>
            <a:rPr lang="en-GB" b="1" dirty="0">
              <a:solidFill>
                <a:srgbClr val="C00000"/>
              </a:solidFill>
            </a:rPr>
            <a:t>1. </a:t>
          </a:r>
          <a:r>
            <a:rPr lang="en-GB" b="1" dirty="0" err="1">
              <a:solidFill>
                <a:srgbClr val="C00000"/>
              </a:solidFill>
              <a:latin typeface="Gill Sans MT" panose="020B0502020104020203"/>
            </a:rPr>
            <a:t>PyPSA</a:t>
          </a:r>
          <a:r>
            <a:rPr lang="en-GB" b="1" dirty="0">
              <a:solidFill>
                <a:srgbClr val="C00000"/>
              </a:solidFill>
              <a:latin typeface="Gill Sans MT" panose="020B0502020104020203"/>
            </a:rPr>
            <a:t>-Earth Mission</a:t>
          </a:r>
          <a:endParaRPr lang="en-US" b="1" dirty="0">
            <a:solidFill>
              <a:srgbClr val="C00000"/>
            </a:solidFill>
          </a:endParaRPr>
        </a:p>
      </dgm:t>
    </dgm:pt>
    <dgm:pt modelId="{2118C95A-A74D-4852-91F3-B6B1189335BD}" type="parTrans" cxnId="{D52EAE82-BC6F-426A-8E89-5534E7545738}">
      <dgm:prSet/>
      <dgm:spPr/>
      <dgm:t>
        <a:bodyPr/>
        <a:lstStyle/>
        <a:p>
          <a:endParaRPr lang="en-US"/>
        </a:p>
      </dgm:t>
    </dgm:pt>
    <dgm:pt modelId="{D3216807-B381-4F4E-A7C4-7DDB9B69808C}" type="sibTrans" cxnId="{D52EAE82-BC6F-426A-8E89-5534E7545738}">
      <dgm:prSet/>
      <dgm:spPr/>
      <dgm:t>
        <a:bodyPr/>
        <a:lstStyle/>
        <a:p>
          <a:endParaRPr lang="en-US"/>
        </a:p>
      </dgm:t>
    </dgm:pt>
    <dgm:pt modelId="{4C776DA6-C904-4000-8C66-22DDC3B9FB78}">
      <dgm:prSet/>
      <dgm:spPr/>
      <dgm:t>
        <a:bodyPr/>
        <a:lstStyle/>
        <a:p>
          <a:pPr rtl="0"/>
          <a:r>
            <a:rPr lang="en-GB" dirty="0"/>
            <a:t>2.</a:t>
          </a:r>
          <a:r>
            <a:rPr lang="en-GB" dirty="0">
              <a:latin typeface="Gill Sans MT" panose="020B0502020104020203"/>
            </a:rPr>
            <a:t> Architecture on GitHub</a:t>
          </a:r>
          <a:endParaRPr lang="en-US" dirty="0"/>
        </a:p>
      </dgm:t>
    </dgm:pt>
    <dgm:pt modelId="{E6AEF19E-2116-4500-964E-A084D5B9AF08}" type="parTrans" cxnId="{D124C42C-D529-46A7-ABD6-08C6E99F443A}">
      <dgm:prSet/>
      <dgm:spPr/>
      <dgm:t>
        <a:bodyPr/>
        <a:lstStyle/>
        <a:p>
          <a:endParaRPr lang="en-US"/>
        </a:p>
      </dgm:t>
    </dgm:pt>
    <dgm:pt modelId="{13D640B1-D9D8-4041-967D-F7AFCC9D400D}" type="sibTrans" cxnId="{D124C42C-D529-46A7-ABD6-08C6E99F443A}">
      <dgm:prSet/>
      <dgm:spPr/>
      <dgm:t>
        <a:bodyPr/>
        <a:lstStyle/>
        <a:p>
          <a:endParaRPr lang="en-US"/>
        </a:p>
      </dgm:t>
    </dgm:pt>
    <dgm:pt modelId="{F222060B-824E-4046-B62F-81218AE4C472}">
      <dgm:prSet/>
      <dgm:spPr/>
      <dgm:t>
        <a:bodyPr/>
        <a:lstStyle/>
        <a:p>
          <a:pPr rtl="0"/>
          <a:r>
            <a:rPr lang="en-GB" dirty="0"/>
            <a:t>3. </a:t>
          </a:r>
          <a:r>
            <a:rPr lang="en-GB" dirty="0">
              <a:latin typeface="Gill Sans MT" panose="020B0502020104020203"/>
            </a:rPr>
            <a:t>Requirements</a:t>
          </a:r>
          <a:r>
            <a:rPr lang="en-GB" dirty="0"/>
            <a:t> </a:t>
          </a:r>
          <a:r>
            <a:rPr lang="en-GB" dirty="0">
              <a:latin typeface="Gill Sans MT" panose="020B0502020104020203"/>
            </a:rPr>
            <a:t>of PyPSA-Africa</a:t>
          </a:r>
          <a:endParaRPr lang="en-US" dirty="0"/>
        </a:p>
      </dgm:t>
    </dgm:pt>
    <dgm:pt modelId="{394CC7B0-E144-48A7-8BE3-146901AEAD94}" type="parTrans" cxnId="{A3EFA199-E615-4D32-B952-F617F65A981E}">
      <dgm:prSet/>
      <dgm:spPr/>
      <dgm:t>
        <a:bodyPr/>
        <a:lstStyle/>
        <a:p>
          <a:endParaRPr lang="en-US"/>
        </a:p>
      </dgm:t>
    </dgm:pt>
    <dgm:pt modelId="{BFECF417-3926-488B-8166-BDC8A9DC91CA}" type="sibTrans" cxnId="{A3EFA199-E615-4D32-B952-F617F65A981E}">
      <dgm:prSet/>
      <dgm:spPr/>
      <dgm:t>
        <a:bodyPr/>
        <a:lstStyle/>
        <a:p>
          <a:endParaRPr lang="en-US"/>
        </a:p>
      </dgm:t>
    </dgm:pt>
    <dgm:pt modelId="{239B4D63-7A45-4F5C-A780-52C307E4BDC0}">
      <dgm:prSet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5</a:t>
          </a:r>
          <a:r>
            <a:rPr lang="en-GB" dirty="0"/>
            <a:t>. </a:t>
          </a:r>
          <a:r>
            <a:rPr lang="en-GB" dirty="0">
              <a:latin typeface="Gill Sans MT" panose="020B0502020104020203"/>
            </a:rPr>
            <a:t>GitHub exercise</a:t>
          </a:r>
          <a:endParaRPr lang="en-GB" dirty="0"/>
        </a:p>
      </dgm:t>
    </dgm:pt>
    <dgm:pt modelId="{A099E11E-A1EB-4ADE-9FBA-EBDCF3DB1A5E}" type="parTrans" cxnId="{1D39FE4B-A671-4514-A44A-8880A8A2BF68}">
      <dgm:prSet/>
      <dgm:spPr/>
      <dgm:t>
        <a:bodyPr/>
        <a:lstStyle/>
        <a:p>
          <a:endParaRPr lang="en-US"/>
        </a:p>
      </dgm:t>
    </dgm:pt>
    <dgm:pt modelId="{96A10D50-862E-44B3-8627-E08BBEE2A0A7}" type="sibTrans" cxnId="{1D39FE4B-A671-4514-A44A-8880A8A2BF68}">
      <dgm:prSet/>
      <dgm:spPr/>
      <dgm:t>
        <a:bodyPr/>
        <a:lstStyle/>
        <a:p>
          <a:endParaRPr lang="en-US"/>
        </a:p>
      </dgm:t>
    </dgm:pt>
    <dgm:pt modelId="{9CDE23DF-F79B-4863-B9B3-79E0540591FE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4. Installation routine and brief applied analysis</a:t>
          </a:r>
        </a:p>
      </dgm:t>
    </dgm:pt>
    <dgm:pt modelId="{FEEF277F-D6EA-4DD5-B29A-D7B992F34EDB}" type="parTrans" cxnId="{08497459-CB51-4889-81D0-5D0656E33A9A}">
      <dgm:prSet/>
      <dgm:spPr/>
    </dgm:pt>
    <dgm:pt modelId="{AA8B2289-78A5-4157-927F-EF7D280E340C}" type="sibTrans" cxnId="{08497459-CB51-4889-81D0-5D0656E33A9A}">
      <dgm:prSet/>
      <dgm:spPr/>
    </dgm:pt>
    <dgm:pt modelId="{42B4B654-597A-4637-9233-B4F5EC817FB5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6. Workflow and debugging exercise</a:t>
          </a:r>
        </a:p>
      </dgm:t>
    </dgm:pt>
    <dgm:pt modelId="{C3C0EFF9-2757-4831-B256-A6ADB8D484D0}" type="parTrans" cxnId="{0218618E-0D12-49C9-9A47-13964C878F89}">
      <dgm:prSet/>
      <dgm:spPr/>
    </dgm:pt>
    <dgm:pt modelId="{6F851C16-D03B-4DE5-B982-0D8ED543396A}" type="sibTrans" cxnId="{0218618E-0D12-49C9-9A47-13964C878F89}">
      <dgm:prSet/>
      <dgm:spPr/>
    </dgm:pt>
    <dgm:pt modelId="{8E43736E-BEC7-4294-B86A-35AB1A83D586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7. Dev-experience. Efficient vs. slow code. </a:t>
          </a:r>
          <a:r>
            <a:rPr lang="en-GB" dirty="0"/>
            <a:t>Teams, co-hacking and discord</a:t>
          </a:r>
          <a:r>
            <a:rPr lang="en-GB" dirty="0">
              <a:latin typeface="Gill Sans MT" panose="020B0502020104020203"/>
            </a:rPr>
            <a:t>.</a:t>
          </a:r>
          <a:endParaRPr lang="en-GB" dirty="0"/>
        </a:p>
      </dgm:t>
    </dgm:pt>
    <dgm:pt modelId="{CA3CF7E0-0574-43B3-9220-7C1BA6BF9F1A}" type="parTrans" cxnId="{CE6BF511-9C7E-4000-BE1F-03734D3C0BB9}">
      <dgm:prSet/>
      <dgm:spPr/>
    </dgm:pt>
    <dgm:pt modelId="{930965DB-32B3-407C-B764-4E8979578CED}" type="sibTrans" cxnId="{CE6BF511-9C7E-4000-BE1F-03734D3C0BB9}">
      <dgm:prSet/>
      <dgm:spPr/>
    </dgm:pt>
    <dgm:pt modelId="{9CF1B9DE-8102-4402-BC8E-45D65BDE4612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8. Final remarks</a:t>
          </a:r>
        </a:p>
      </dgm:t>
    </dgm:pt>
    <dgm:pt modelId="{BCDB9283-E049-4EC5-AD21-399C58A2B021}" type="parTrans" cxnId="{165A04E3-74B6-4C73-A608-CA10D661EBB2}">
      <dgm:prSet/>
      <dgm:spPr/>
    </dgm:pt>
    <dgm:pt modelId="{1745965F-6AD8-4789-B8ED-A988F0526C0D}" type="sibTrans" cxnId="{165A04E3-74B6-4C73-A608-CA10D661EBB2}">
      <dgm:prSet/>
      <dgm:spPr/>
    </dgm:pt>
    <dgm:pt modelId="{5B964289-14F7-497A-99D9-04C4515FC705}" type="pres">
      <dgm:prSet presAssocID="{ACAACE89-13E6-4DB7-8E3D-CA0D6ABCE6A4}" presName="linear" presStyleCnt="0">
        <dgm:presLayoutVars>
          <dgm:animLvl val="lvl"/>
          <dgm:resizeHandles val="exact"/>
        </dgm:presLayoutVars>
      </dgm:prSet>
      <dgm:spPr/>
    </dgm:pt>
    <dgm:pt modelId="{0FBAC773-354A-4067-A144-7D4C75ADA911}" type="pres">
      <dgm:prSet presAssocID="{3F59FF32-79ED-4A22-8EE7-8BAF63709B15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BFAB7A86-B747-455F-9AD5-AC2171BB5A97}" type="pres">
      <dgm:prSet presAssocID="{D3216807-B381-4F4E-A7C4-7DDB9B69808C}" presName="spacer" presStyleCnt="0"/>
      <dgm:spPr/>
    </dgm:pt>
    <dgm:pt modelId="{4B4D9172-F105-4DB6-8430-4186A97CC2CB}" type="pres">
      <dgm:prSet presAssocID="{4C776DA6-C904-4000-8C66-22DDC3B9FB78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1019AD59-7CB3-4D37-92EB-E174D2AE8B3E}" type="pres">
      <dgm:prSet presAssocID="{13D640B1-D9D8-4041-967D-F7AFCC9D400D}" presName="spacer" presStyleCnt="0"/>
      <dgm:spPr/>
    </dgm:pt>
    <dgm:pt modelId="{24C42B26-633F-4F18-9A0D-1081AA98E972}" type="pres">
      <dgm:prSet presAssocID="{F222060B-824E-4046-B62F-81218AE4C472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7B8DA80A-3217-49C0-9948-54D34A907218}" type="pres">
      <dgm:prSet presAssocID="{BFECF417-3926-488B-8166-BDC8A9DC91CA}" presName="spacer" presStyleCnt="0"/>
      <dgm:spPr/>
    </dgm:pt>
    <dgm:pt modelId="{69674432-4625-45C2-947C-758ADC567924}" type="pres">
      <dgm:prSet presAssocID="{9CDE23DF-F79B-4863-B9B3-79E0540591FE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00B35852-24BA-4476-93DE-B03431CE4BA7}" type="pres">
      <dgm:prSet presAssocID="{AA8B2289-78A5-4157-927F-EF7D280E340C}" presName="spacer" presStyleCnt="0"/>
      <dgm:spPr/>
    </dgm:pt>
    <dgm:pt modelId="{7268D08B-4FC3-4BD4-95B8-2FC89D41B940}" type="pres">
      <dgm:prSet presAssocID="{239B4D63-7A45-4F5C-A780-52C307E4BDC0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49DC13D6-267E-422A-977E-B3A9CA48C6AA}" type="pres">
      <dgm:prSet presAssocID="{96A10D50-862E-44B3-8627-E08BBEE2A0A7}" presName="spacer" presStyleCnt="0"/>
      <dgm:spPr/>
    </dgm:pt>
    <dgm:pt modelId="{546C69F7-959A-49A7-8753-2754A039CB62}" type="pres">
      <dgm:prSet presAssocID="{42B4B654-597A-4637-9233-B4F5EC817FB5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8C3DE711-61CB-45E4-B9EC-94B167573212}" type="pres">
      <dgm:prSet presAssocID="{6F851C16-D03B-4DE5-B982-0D8ED543396A}" presName="spacer" presStyleCnt="0"/>
      <dgm:spPr/>
    </dgm:pt>
    <dgm:pt modelId="{58E99B49-927B-4304-B9DF-40358794C924}" type="pres">
      <dgm:prSet presAssocID="{8E43736E-BEC7-4294-B86A-35AB1A83D586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1682ADA7-8D2F-4CD5-912C-A92821AA3795}" type="pres">
      <dgm:prSet presAssocID="{930965DB-32B3-407C-B764-4E8979578CED}" presName="spacer" presStyleCnt="0"/>
      <dgm:spPr/>
    </dgm:pt>
    <dgm:pt modelId="{91CEEBFF-684D-4E70-AE19-66B427EB2400}" type="pres">
      <dgm:prSet presAssocID="{9CF1B9DE-8102-4402-BC8E-45D65BDE4612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CE6BF511-9C7E-4000-BE1F-03734D3C0BB9}" srcId="{ACAACE89-13E6-4DB7-8E3D-CA0D6ABCE6A4}" destId="{8E43736E-BEC7-4294-B86A-35AB1A83D586}" srcOrd="6" destOrd="0" parTransId="{CA3CF7E0-0574-43B3-9220-7C1BA6BF9F1A}" sibTransId="{930965DB-32B3-407C-B764-4E8979578CED}"/>
    <dgm:cxn modelId="{2AE52927-655D-4565-9AA3-278633788957}" type="presOf" srcId="{F222060B-824E-4046-B62F-81218AE4C472}" destId="{24C42B26-633F-4F18-9A0D-1081AA98E972}" srcOrd="0" destOrd="0" presId="urn:microsoft.com/office/officeart/2005/8/layout/vList2"/>
    <dgm:cxn modelId="{6C279F2B-B92F-48AC-BAF8-0F46748B055A}" type="presOf" srcId="{9CDE23DF-F79B-4863-B9B3-79E0540591FE}" destId="{69674432-4625-45C2-947C-758ADC567924}" srcOrd="0" destOrd="0" presId="urn:microsoft.com/office/officeart/2005/8/layout/vList2"/>
    <dgm:cxn modelId="{D124C42C-D529-46A7-ABD6-08C6E99F443A}" srcId="{ACAACE89-13E6-4DB7-8E3D-CA0D6ABCE6A4}" destId="{4C776DA6-C904-4000-8C66-22DDC3B9FB78}" srcOrd="1" destOrd="0" parTransId="{E6AEF19E-2116-4500-964E-A084D5B9AF08}" sibTransId="{13D640B1-D9D8-4041-967D-F7AFCC9D400D}"/>
    <dgm:cxn modelId="{E7445834-7F5E-42FF-8684-E3BE69756316}" type="presOf" srcId="{3F59FF32-79ED-4A22-8EE7-8BAF63709B15}" destId="{0FBAC773-354A-4067-A144-7D4C75ADA911}" srcOrd="0" destOrd="0" presId="urn:microsoft.com/office/officeart/2005/8/layout/vList2"/>
    <dgm:cxn modelId="{69CEE645-AF3F-4D92-9A7C-DF3501EBDCCA}" type="presOf" srcId="{ACAACE89-13E6-4DB7-8E3D-CA0D6ABCE6A4}" destId="{5B964289-14F7-497A-99D9-04C4515FC705}" srcOrd="0" destOrd="0" presId="urn:microsoft.com/office/officeart/2005/8/layout/vList2"/>
    <dgm:cxn modelId="{1D39FE4B-A671-4514-A44A-8880A8A2BF68}" srcId="{ACAACE89-13E6-4DB7-8E3D-CA0D6ABCE6A4}" destId="{239B4D63-7A45-4F5C-A780-52C307E4BDC0}" srcOrd="4" destOrd="0" parTransId="{A099E11E-A1EB-4ADE-9FBA-EBDCF3DB1A5E}" sibTransId="{96A10D50-862E-44B3-8627-E08BBEE2A0A7}"/>
    <dgm:cxn modelId="{C6626675-4C40-4ED6-9E9B-3AF61935B25E}" type="presOf" srcId="{8E43736E-BEC7-4294-B86A-35AB1A83D586}" destId="{58E99B49-927B-4304-B9DF-40358794C924}" srcOrd="0" destOrd="0" presId="urn:microsoft.com/office/officeart/2005/8/layout/vList2"/>
    <dgm:cxn modelId="{08497459-CB51-4889-81D0-5D0656E33A9A}" srcId="{ACAACE89-13E6-4DB7-8E3D-CA0D6ABCE6A4}" destId="{9CDE23DF-F79B-4863-B9B3-79E0540591FE}" srcOrd="3" destOrd="0" parTransId="{FEEF277F-D6EA-4DD5-B29A-D7B992F34EDB}" sibTransId="{AA8B2289-78A5-4157-927F-EF7D280E340C}"/>
    <dgm:cxn modelId="{D52EAE82-BC6F-426A-8E89-5534E7545738}" srcId="{ACAACE89-13E6-4DB7-8E3D-CA0D6ABCE6A4}" destId="{3F59FF32-79ED-4A22-8EE7-8BAF63709B15}" srcOrd="0" destOrd="0" parTransId="{2118C95A-A74D-4852-91F3-B6B1189335BD}" sibTransId="{D3216807-B381-4F4E-A7C4-7DDB9B69808C}"/>
    <dgm:cxn modelId="{0218618E-0D12-49C9-9A47-13964C878F89}" srcId="{ACAACE89-13E6-4DB7-8E3D-CA0D6ABCE6A4}" destId="{42B4B654-597A-4637-9233-B4F5EC817FB5}" srcOrd="5" destOrd="0" parTransId="{C3C0EFF9-2757-4831-B256-A6ADB8D484D0}" sibTransId="{6F851C16-D03B-4DE5-B982-0D8ED543396A}"/>
    <dgm:cxn modelId="{1974C994-5EBA-4683-A513-E3B1F8957369}" type="presOf" srcId="{239B4D63-7A45-4F5C-A780-52C307E4BDC0}" destId="{7268D08B-4FC3-4BD4-95B8-2FC89D41B940}" srcOrd="0" destOrd="0" presId="urn:microsoft.com/office/officeart/2005/8/layout/vList2"/>
    <dgm:cxn modelId="{A3EFA199-E615-4D32-B952-F617F65A981E}" srcId="{ACAACE89-13E6-4DB7-8E3D-CA0D6ABCE6A4}" destId="{F222060B-824E-4046-B62F-81218AE4C472}" srcOrd="2" destOrd="0" parTransId="{394CC7B0-E144-48A7-8BE3-146901AEAD94}" sibTransId="{BFECF417-3926-488B-8166-BDC8A9DC91CA}"/>
    <dgm:cxn modelId="{CC402BD3-4353-4AC2-BE42-0835C4CE0BE1}" type="presOf" srcId="{4C776DA6-C904-4000-8C66-22DDC3B9FB78}" destId="{4B4D9172-F105-4DB6-8430-4186A97CC2CB}" srcOrd="0" destOrd="0" presId="urn:microsoft.com/office/officeart/2005/8/layout/vList2"/>
    <dgm:cxn modelId="{724D3ED3-6F68-447C-9AAE-807F910F6042}" type="presOf" srcId="{9CF1B9DE-8102-4402-BC8E-45D65BDE4612}" destId="{91CEEBFF-684D-4E70-AE19-66B427EB2400}" srcOrd="0" destOrd="0" presId="urn:microsoft.com/office/officeart/2005/8/layout/vList2"/>
    <dgm:cxn modelId="{6A1F75E2-D408-4DF6-A1BD-F6656C5EF624}" type="presOf" srcId="{42B4B654-597A-4637-9233-B4F5EC817FB5}" destId="{546C69F7-959A-49A7-8753-2754A039CB62}" srcOrd="0" destOrd="0" presId="urn:microsoft.com/office/officeart/2005/8/layout/vList2"/>
    <dgm:cxn modelId="{165A04E3-74B6-4C73-A608-CA10D661EBB2}" srcId="{ACAACE89-13E6-4DB7-8E3D-CA0D6ABCE6A4}" destId="{9CF1B9DE-8102-4402-BC8E-45D65BDE4612}" srcOrd="7" destOrd="0" parTransId="{BCDB9283-E049-4EC5-AD21-399C58A2B021}" sibTransId="{1745965F-6AD8-4789-B8ED-A988F0526C0D}"/>
    <dgm:cxn modelId="{F1F68EE6-32E2-4C2B-8B80-B555242EA9DB}" type="presParOf" srcId="{5B964289-14F7-497A-99D9-04C4515FC705}" destId="{0FBAC773-354A-4067-A144-7D4C75ADA911}" srcOrd="0" destOrd="0" presId="urn:microsoft.com/office/officeart/2005/8/layout/vList2"/>
    <dgm:cxn modelId="{57FF51E4-2062-4971-9A3F-242AA5CA0506}" type="presParOf" srcId="{5B964289-14F7-497A-99D9-04C4515FC705}" destId="{BFAB7A86-B747-455F-9AD5-AC2171BB5A97}" srcOrd="1" destOrd="0" presId="urn:microsoft.com/office/officeart/2005/8/layout/vList2"/>
    <dgm:cxn modelId="{0A91D1CA-4500-4DF5-AD9E-F419AD9F7535}" type="presParOf" srcId="{5B964289-14F7-497A-99D9-04C4515FC705}" destId="{4B4D9172-F105-4DB6-8430-4186A97CC2CB}" srcOrd="2" destOrd="0" presId="urn:microsoft.com/office/officeart/2005/8/layout/vList2"/>
    <dgm:cxn modelId="{962629B5-1E5A-4EC6-A6BB-4EE76C11DD2F}" type="presParOf" srcId="{5B964289-14F7-497A-99D9-04C4515FC705}" destId="{1019AD59-7CB3-4D37-92EB-E174D2AE8B3E}" srcOrd="3" destOrd="0" presId="urn:microsoft.com/office/officeart/2005/8/layout/vList2"/>
    <dgm:cxn modelId="{BDC7BD67-41C6-47E9-8381-9D3E6B84936C}" type="presParOf" srcId="{5B964289-14F7-497A-99D9-04C4515FC705}" destId="{24C42B26-633F-4F18-9A0D-1081AA98E972}" srcOrd="4" destOrd="0" presId="urn:microsoft.com/office/officeart/2005/8/layout/vList2"/>
    <dgm:cxn modelId="{8625F919-A486-4A1A-A9C0-8E55E68FAD39}" type="presParOf" srcId="{5B964289-14F7-497A-99D9-04C4515FC705}" destId="{7B8DA80A-3217-49C0-9948-54D34A907218}" srcOrd="5" destOrd="0" presId="urn:microsoft.com/office/officeart/2005/8/layout/vList2"/>
    <dgm:cxn modelId="{2C880853-563D-4199-B1C8-2CCEA3546D12}" type="presParOf" srcId="{5B964289-14F7-497A-99D9-04C4515FC705}" destId="{69674432-4625-45C2-947C-758ADC567924}" srcOrd="6" destOrd="0" presId="urn:microsoft.com/office/officeart/2005/8/layout/vList2"/>
    <dgm:cxn modelId="{6C819BE3-A5CA-47D9-A83D-8E15E9A6B80E}" type="presParOf" srcId="{5B964289-14F7-497A-99D9-04C4515FC705}" destId="{00B35852-24BA-4476-93DE-B03431CE4BA7}" srcOrd="7" destOrd="0" presId="urn:microsoft.com/office/officeart/2005/8/layout/vList2"/>
    <dgm:cxn modelId="{BAAA712E-E0D4-46DA-95A3-01B43E0E923C}" type="presParOf" srcId="{5B964289-14F7-497A-99D9-04C4515FC705}" destId="{7268D08B-4FC3-4BD4-95B8-2FC89D41B940}" srcOrd="8" destOrd="0" presId="urn:microsoft.com/office/officeart/2005/8/layout/vList2"/>
    <dgm:cxn modelId="{B7A81906-9A5B-47E0-A27C-7E220545BDDE}" type="presParOf" srcId="{5B964289-14F7-497A-99D9-04C4515FC705}" destId="{49DC13D6-267E-422A-977E-B3A9CA48C6AA}" srcOrd="9" destOrd="0" presId="urn:microsoft.com/office/officeart/2005/8/layout/vList2"/>
    <dgm:cxn modelId="{DDA49AD5-D565-41FC-8A82-1DA9ED54BB63}" type="presParOf" srcId="{5B964289-14F7-497A-99D9-04C4515FC705}" destId="{546C69F7-959A-49A7-8753-2754A039CB62}" srcOrd="10" destOrd="0" presId="urn:microsoft.com/office/officeart/2005/8/layout/vList2"/>
    <dgm:cxn modelId="{8624C172-41B9-4D8A-81BB-C3922A9354F5}" type="presParOf" srcId="{5B964289-14F7-497A-99D9-04C4515FC705}" destId="{8C3DE711-61CB-45E4-B9EC-94B167573212}" srcOrd="11" destOrd="0" presId="urn:microsoft.com/office/officeart/2005/8/layout/vList2"/>
    <dgm:cxn modelId="{C54B829B-5F77-4F06-B3EC-2AFD7CB7DB7E}" type="presParOf" srcId="{5B964289-14F7-497A-99D9-04C4515FC705}" destId="{58E99B49-927B-4304-B9DF-40358794C924}" srcOrd="12" destOrd="0" presId="urn:microsoft.com/office/officeart/2005/8/layout/vList2"/>
    <dgm:cxn modelId="{5DCF2F73-241B-41D8-B5FB-B0EA71D19EA9}" type="presParOf" srcId="{5B964289-14F7-497A-99D9-04C4515FC705}" destId="{1682ADA7-8D2F-4CD5-912C-A92821AA3795}" srcOrd="13" destOrd="0" presId="urn:microsoft.com/office/officeart/2005/8/layout/vList2"/>
    <dgm:cxn modelId="{0E2B6504-6196-46CF-8C8B-08FB45C39CB6}" type="presParOf" srcId="{5B964289-14F7-497A-99D9-04C4515FC705}" destId="{91CEEBFF-684D-4E70-AE19-66B427EB2400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AACE89-13E6-4DB7-8E3D-CA0D6ABCE6A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59FF32-79ED-4A22-8EE7-8BAF63709B15}">
      <dgm:prSet/>
      <dgm:spPr/>
      <dgm:t>
        <a:bodyPr/>
        <a:lstStyle/>
        <a:p>
          <a:pPr rtl="0"/>
          <a:r>
            <a:rPr lang="en-GB" b="0" dirty="0">
              <a:solidFill>
                <a:schemeClr val="bg1"/>
              </a:solidFill>
            </a:rPr>
            <a:t>1. </a:t>
          </a:r>
          <a:r>
            <a:rPr lang="en-GB" b="0" dirty="0" err="1">
              <a:solidFill>
                <a:schemeClr val="bg1"/>
              </a:solidFill>
              <a:latin typeface="Gill Sans MT" panose="020B0502020104020203"/>
            </a:rPr>
            <a:t>PyPSA</a:t>
          </a:r>
          <a:r>
            <a:rPr lang="en-GB" b="0" dirty="0">
              <a:solidFill>
                <a:schemeClr val="bg1"/>
              </a:solidFill>
              <a:latin typeface="Gill Sans MT" panose="020B0502020104020203"/>
            </a:rPr>
            <a:t>-Earth Mission</a:t>
          </a:r>
          <a:endParaRPr lang="en-US" b="0" dirty="0">
            <a:solidFill>
              <a:schemeClr val="bg1"/>
            </a:solidFill>
          </a:endParaRPr>
        </a:p>
      </dgm:t>
    </dgm:pt>
    <dgm:pt modelId="{2118C95A-A74D-4852-91F3-B6B1189335BD}" type="parTrans" cxnId="{D52EAE82-BC6F-426A-8E89-5534E7545738}">
      <dgm:prSet/>
      <dgm:spPr/>
      <dgm:t>
        <a:bodyPr/>
        <a:lstStyle/>
        <a:p>
          <a:endParaRPr lang="en-US"/>
        </a:p>
      </dgm:t>
    </dgm:pt>
    <dgm:pt modelId="{D3216807-B381-4F4E-A7C4-7DDB9B69808C}" type="sibTrans" cxnId="{D52EAE82-BC6F-426A-8E89-5534E7545738}">
      <dgm:prSet/>
      <dgm:spPr/>
      <dgm:t>
        <a:bodyPr/>
        <a:lstStyle/>
        <a:p>
          <a:endParaRPr lang="en-US"/>
        </a:p>
      </dgm:t>
    </dgm:pt>
    <dgm:pt modelId="{4C776DA6-C904-4000-8C66-22DDC3B9FB78}">
      <dgm:prSet/>
      <dgm:spPr/>
      <dgm:t>
        <a:bodyPr/>
        <a:lstStyle/>
        <a:p>
          <a:pPr rtl="0"/>
          <a:r>
            <a:rPr lang="en-GB" dirty="0"/>
            <a:t>2.</a:t>
          </a:r>
          <a:r>
            <a:rPr lang="en-GB" dirty="0">
              <a:latin typeface="Gill Sans MT" panose="020B0502020104020203"/>
            </a:rPr>
            <a:t> Architecture on GitHub</a:t>
          </a:r>
          <a:endParaRPr lang="en-US" dirty="0"/>
        </a:p>
      </dgm:t>
    </dgm:pt>
    <dgm:pt modelId="{E6AEF19E-2116-4500-964E-A084D5B9AF08}" type="parTrans" cxnId="{D124C42C-D529-46A7-ABD6-08C6E99F443A}">
      <dgm:prSet/>
      <dgm:spPr/>
      <dgm:t>
        <a:bodyPr/>
        <a:lstStyle/>
        <a:p>
          <a:endParaRPr lang="en-US"/>
        </a:p>
      </dgm:t>
    </dgm:pt>
    <dgm:pt modelId="{13D640B1-D9D8-4041-967D-F7AFCC9D400D}" type="sibTrans" cxnId="{D124C42C-D529-46A7-ABD6-08C6E99F443A}">
      <dgm:prSet/>
      <dgm:spPr/>
      <dgm:t>
        <a:bodyPr/>
        <a:lstStyle/>
        <a:p>
          <a:endParaRPr lang="en-US"/>
        </a:p>
      </dgm:t>
    </dgm:pt>
    <dgm:pt modelId="{F222060B-824E-4046-B62F-81218AE4C472}">
      <dgm:prSet/>
      <dgm:spPr/>
      <dgm:t>
        <a:bodyPr/>
        <a:lstStyle/>
        <a:p>
          <a:pPr rtl="0"/>
          <a:r>
            <a:rPr lang="en-GB" dirty="0"/>
            <a:t>3. </a:t>
          </a:r>
          <a:r>
            <a:rPr lang="en-GB" dirty="0">
              <a:latin typeface="Gill Sans MT" panose="020B0502020104020203"/>
            </a:rPr>
            <a:t>Requirements</a:t>
          </a:r>
          <a:r>
            <a:rPr lang="en-GB" dirty="0"/>
            <a:t> </a:t>
          </a:r>
          <a:r>
            <a:rPr lang="en-GB" dirty="0">
              <a:latin typeface="Gill Sans MT" panose="020B0502020104020203"/>
            </a:rPr>
            <a:t>of PyPSA-Africa</a:t>
          </a:r>
          <a:endParaRPr lang="en-US" dirty="0"/>
        </a:p>
      </dgm:t>
    </dgm:pt>
    <dgm:pt modelId="{394CC7B0-E144-48A7-8BE3-146901AEAD94}" type="parTrans" cxnId="{A3EFA199-E615-4D32-B952-F617F65A981E}">
      <dgm:prSet/>
      <dgm:spPr/>
      <dgm:t>
        <a:bodyPr/>
        <a:lstStyle/>
        <a:p>
          <a:endParaRPr lang="en-US"/>
        </a:p>
      </dgm:t>
    </dgm:pt>
    <dgm:pt modelId="{BFECF417-3926-488B-8166-BDC8A9DC91CA}" type="sibTrans" cxnId="{A3EFA199-E615-4D32-B952-F617F65A981E}">
      <dgm:prSet/>
      <dgm:spPr/>
      <dgm:t>
        <a:bodyPr/>
        <a:lstStyle/>
        <a:p>
          <a:endParaRPr lang="en-US"/>
        </a:p>
      </dgm:t>
    </dgm:pt>
    <dgm:pt modelId="{239B4D63-7A45-4F5C-A780-52C307E4BDC0}">
      <dgm:prSet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5</a:t>
          </a:r>
          <a:r>
            <a:rPr lang="en-GB" dirty="0"/>
            <a:t>. </a:t>
          </a:r>
          <a:r>
            <a:rPr lang="en-GB" dirty="0">
              <a:latin typeface="Gill Sans MT" panose="020B0502020104020203"/>
            </a:rPr>
            <a:t>GitHub exercise</a:t>
          </a:r>
          <a:endParaRPr lang="en-GB" dirty="0"/>
        </a:p>
      </dgm:t>
    </dgm:pt>
    <dgm:pt modelId="{A099E11E-A1EB-4ADE-9FBA-EBDCF3DB1A5E}" type="parTrans" cxnId="{1D39FE4B-A671-4514-A44A-8880A8A2BF68}">
      <dgm:prSet/>
      <dgm:spPr/>
      <dgm:t>
        <a:bodyPr/>
        <a:lstStyle/>
        <a:p>
          <a:endParaRPr lang="en-US"/>
        </a:p>
      </dgm:t>
    </dgm:pt>
    <dgm:pt modelId="{96A10D50-862E-44B3-8627-E08BBEE2A0A7}" type="sibTrans" cxnId="{1D39FE4B-A671-4514-A44A-8880A8A2BF68}">
      <dgm:prSet/>
      <dgm:spPr/>
      <dgm:t>
        <a:bodyPr/>
        <a:lstStyle/>
        <a:p>
          <a:endParaRPr lang="en-US"/>
        </a:p>
      </dgm:t>
    </dgm:pt>
    <dgm:pt modelId="{9CDE23DF-F79B-4863-B9B3-79E0540591FE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4. Installation routine and brief applied analysis</a:t>
          </a:r>
        </a:p>
      </dgm:t>
    </dgm:pt>
    <dgm:pt modelId="{FEEF277F-D6EA-4DD5-B29A-D7B992F34EDB}" type="parTrans" cxnId="{08497459-CB51-4889-81D0-5D0656E33A9A}">
      <dgm:prSet/>
      <dgm:spPr/>
    </dgm:pt>
    <dgm:pt modelId="{AA8B2289-78A5-4157-927F-EF7D280E340C}" type="sibTrans" cxnId="{08497459-CB51-4889-81D0-5D0656E33A9A}">
      <dgm:prSet/>
      <dgm:spPr/>
    </dgm:pt>
    <dgm:pt modelId="{42B4B654-597A-4637-9233-B4F5EC817FB5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6. Workflow and debugging exercise</a:t>
          </a:r>
        </a:p>
      </dgm:t>
    </dgm:pt>
    <dgm:pt modelId="{C3C0EFF9-2757-4831-B256-A6ADB8D484D0}" type="parTrans" cxnId="{0218618E-0D12-49C9-9A47-13964C878F89}">
      <dgm:prSet/>
      <dgm:spPr/>
    </dgm:pt>
    <dgm:pt modelId="{6F851C16-D03B-4DE5-B982-0D8ED543396A}" type="sibTrans" cxnId="{0218618E-0D12-49C9-9A47-13964C878F89}">
      <dgm:prSet/>
      <dgm:spPr/>
    </dgm:pt>
    <dgm:pt modelId="{8E43736E-BEC7-4294-B86A-35AB1A83D586}">
      <dgm:prSet phldr="0"/>
      <dgm:spPr/>
      <dgm:t>
        <a:bodyPr/>
        <a:lstStyle/>
        <a:p>
          <a:pPr rtl="0"/>
          <a:r>
            <a:rPr lang="en-GB" dirty="0">
              <a:latin typeface="Gill Sans MT" panose="020B0502020104020203"/>
            </a:rPr>
            <a:t>7. Dev-experience. Efficient vs. slow code. </a:t>
          </a:r>
          <a:r>
            <a:rPr lang="en-GB" dirty="0"/>
            <a:t>Teams, co-hacking and discord</a:t>
          </a:r>
        </a:p>
      </dgm:t>
    </dgm:pt>
    <dgm:pt modelId="{CA3CF7E0-0574-43B3-9220-7C1BA6BF9F1A}" type="parTrans" cxnId="{CE6BF511-9C7E-4000-BE1F-03734D3C0BB9}">
      <dgm:prSet/>
      <dgm:spPr/>
    </dgm:pt>
    <dgm:pt modelId="{930965DB-32B3-407C-B764-4E8979578CED}" type="sibTrans" cxnId="{CE6BF511-9C7E-4000-BE1F-03734D3C0BB9}">
      <dgm:prSet/>
      <dgm:spPr/>
    </dgm:pt>
    <dgm:pt modelId="{9CF1B9DE-8102-4402-BC8E-45D65BDE4612}">
      <dgm:prSet phldr="0"/>
      <dgm:spPr/>
      <dgm:t>
        <a:bodyPr/>
        <a:lstStyle/>
        <a:p>
          <a:pPr rtl="0"/>
          <a:r>
            <a:rPr lang="en-GB" b="1" dirty="0">
              <a:solidFill>
                <a:srgbClr val="C00000"/>
              </a:solidFill>
              <a:latin typeface="Gill Sans MT" panose="020B0502020104020203"/>
            </a:rPr>
            <a:t>8. Final remarks</a:t>
          </a:r>
        </a:p>
      </dgm:t>
    </dgm:pt>
    <dgm:pt modelId="{BCDB9283-E049-4EC5-AD21-399C58A2B021}" type="parTrans" cxnId="{165A04E3-74B6-4C73-A608-CA10D661EBB2}">
      <dgm:prSet/>
      <dgm:spPr/>
    </dgm:pt>
    <dgm:pt modelId="{1745965F-6AD8-4789-B8ED-A988F0526C0D}" type="sibTrans" cxnId="{165A04E3-74B6-4C73-A608-CA10D661EBB2}">
      <dgm:prSet/>
      <dgm:spPr/>
    </dgm:pt>
    <dgm:pt modelId="{5B964289-14F7-497A-99D9-04C4515FC705}" type="pres">
      <dgm:prSet presAssocID="{ACAACE89-13E6-4DB7-8E3D-CA0D6ABCE6A4}" presName="linear" presStyleCnt="0">
        <dgm:presLayoutVars>
          <dgm:animLvl val="lvl"/>
          <dgm:resizeHandles val="exact"/>
        </dgm:presLayoutVars>
      </dgm:prSet>
      <dgm:spPr/>
    </dgm:pt>
    <dgm:pt modelId="{0FBAC773-354A-4067-A144-7D4C75ADA911}" type="pres">
      <dgm:prSet presAssocID="{3F59FF32-79ED-4A22-8EE7-8BAF63709B15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BFAB7A86-B747-455F-9AD5-AC2171BB5A97}" type="pres">
      <dgm:prSet presAssocID="{D3216807-B381-4F4E-A7C4-7DDB9B69808C}" presName="spacer" presStyleCnt="0"/>
      <dgm:spPr/>
    </dgm:pt>
    <dgm:pt modelId="{4B4D9172-F105-4DB6-8430-4186A97CC2CB}" type="pres">
      <dgm:prSet presAssocID="{4C776DA6-C904-4000-8C66-22DDC3B9FB78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1019AD59-7CB3-4D37-92EB-E174D2AE8B3E}" type="pres">
      <dgm:prSet presAssocID="{13D640B1-D9D8-4041-967D-F7AFCC9D400D}" presName="spacer" presStyleCnt="0"/>
      <dgm:spPr/>
    </dgm:pt>
    <dgm:pt modelId="{24C42B26-633F-4F18-9A0D-1081AA98E972}" type="pres">
      <dgm:prSet presAssocID="{F222060B-824E-4046-B62F-81218AE4C472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7B8DA80A-3217-49C0-9948-54D34A907218}" type="pres">
      <dgm:prSet presAssocID="{BFECF417-3926-488B-8166-BDC8A9DC91CA}" presName="spacer" presStyleCnt="0"/>
      <dgm:spPr/>
    </dgm:pt>
    <dgm:pt modelId="{69674432-4625-45C2-947C-758ADC567924}" type="pres">
      <dgm:prSet presAssocID="{9CDE23DF-F79B-4863-B9B3-79E0540591FE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00B35852-24BA-4476-93DE-B03431CE4BA7}" type="pres">
      <dgm:prSet presAssocID="{AA8B2289-78A5-4157-927F-EF7D280E340C}" presName="spacer" presStyleCnt="0"/>
      <dgm:spPr/>
    </dgm:pt>
    <dgm:pt modelId="{7268D08B-4FC3-4BD4-95B8-2FC89D41B940}" type="pres">
      <dgm:prSet presAssocID="{239B4D63-7A45-4F5C-A780-52C307E4BDC0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49DC13D6-267E-422A-977E-B3A9CA48C6AA}" type="pres">
      <dgm:prSet presAssocID="{96A10D50-862E-44B3-8627-E08BBEE2A0A7}" presName="spacer" presStyleCnt="0"/>
      <dgm:spPr/>
    </dgm:pt>
    <dgm:pt modelId="{546C69F7-959A-49A7-8753-2754A039CB62}" type="pres">
      <dgm:prSet presAssocID="{42B4B654-597A-4637-9233-B4F5EC817FB5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8C3DE711-61CB-45E4-B9EC-94B167573212}" type="pres">
      <dgm:prSet presAssocID="{6F851C16-D03B-4DE5-B982-0D8ED543396A}" presName="spacer" presStyleCnt="0"/>
      <dgm:spPr/>
    </dgm:pt>
    <dgm:pt modelId="{58E99B49-927B-4304-B9DF-40358794C924}" type="pres">
      <dgm:prSet presAssocID="{8E43736E-BEC7-4294-B86A-35AB1A83D586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1682ADA7-8D2F-4CD5-912C-A92821AA3795}" type="pres">
      <dgm:prSet presAssocID="{930965DB-32B3-407C-B764-4E8979578CED}" presName="spacer" presStyleCnt="0"/>
      <dgm:spPr/>
    </dgm:pt>
    <dgm:pt modelId="{91CEEBFF-684D-4E70-AE19-66B427EB2400}" type="pres">
      <dgm:prSet presAssocID="{9CF1B9DE-8102-4402-BC8E-45D65BDE4612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CE6BF511-9C7E-4000-BE1F-03734D3C0BB9}" srcId="{ACAACE89-13E6-4DB7-8E3D-CA0D6ABCE6A4}" destId="{8E43736E-BEC7-4294-B86A-35AB1A83D586}" srcOrd="6" destOrd="0" parTransId="{CA3CF7E0-0574-43B3-9220-7C1BA6BF9F1A}" sibTransId="{930965DB-32B3-407C-B764-4E8979578CED}"/>
    <dgm:cxn modelId="{2AE52927-655D-4565-9AA3-278633788957}" type="presOf" srcId="{F222060B-824E-4046-B62F-81218AE4C472}" destId="{24C42B26-633F-4F18-9A0D-1081AA98E972}" srcOrd="0" destOrd="0" presId="urn:microsoft.com/office/officeart/2005/8/layout/vList2"/>
    <dgm:cxn modelId="{6C279F2B-B92F-48AC-BAF8-0F46748B055A}" type="presOf" srcId="{9CDE23DF-F79B-4863-B9B3-79E0540591FE}" destId="{69674432-4625-45C2-947C-758ADC567924}" srcOrd="0" destOrd="0" presId="urn:microsoft.com/office/officeart/2005/8/layout/vList2"/>
    <dgm:cxn modelId="{D124C42C-D529-46A7-ABD6-08C6E99F443A}" srcId="{ACAACE89-13E6-4DB7-8E3D-CA0D6ABCE6A4}" destId="{4C776DA6-C904-4000-8C66-22DDC3B9FB78}" srcOrd="1" destOrd="0" parTransId="{E6AEF19E-2116-4500-964E-A084D5B9AF08}" sibTransId="{13D640B1-D9D8-4041-967D-F7AFCC9D400D}"/>
    <dgm:cxn modelId="{E7445834-7F5E-42FF-8684-E3BE69756316}" type="presOf" srcId="{3F59FF32-79ED-4A22-8EE7-8BAF63709B15}" destId="{0FBAC773-354A-4067-A144-7D4C75ADA911}" srcOrd="0" destOrd="0" presId="urn:microsoft.com/office/officeart/2005/8/layout/vList2"/>
    <dgm:cxn modelId="{69CEE645-AF3F-4D92-9A7C-DF3501EBDCCA}" type="presOf" srcId="{ACAACE89-13E6-4DB7-8E3D-CA0D6ABCE6A4}" destId="{5B964289-14F7-497A-99D9-04C4515FC705}" srcOrd="0" destOrd="0" presId="urn:microsoft.com/office/officeart/2005/8/layout/vList2"/>
    <dgm:cxn modelId="{1D39FE4B-A671-4514-A44A-8880A8A2BF68}" srcId="{ACAACE89-13E6-4DB7-8E3D-CA0D6ABCE6A4}" destId="{239B4D63-7A45-4F5C-A780-52C307E4BDC0}" srcOrd="4" destOrd="0" parTransId="{A099E11E-A1EB-4ADE-9FBA-EBDCF3DB1A5E}" sibTransId="{96A10D50-862E-44B3-8627-E08BBEE2A0A7}"/>
    <dgm:cxn modelId="{C6626675-4C40-4ED6-9E9B-3AF61935B25E}" type="presOf" srcId="{8E43736E-BEC7-4294-B86A-35AB1A83D586}" destId="{58E99B49-927B-4304-B9DF-40358794C924}" srcOrd="0" destOrd="0" presId="urn:microsoft.com/office/officeart/2005/8/layout/vList2"/>
    <dgm:cxn modelId="{08497459-CB51-4889-81D0-5D0656E33A9A}" srcId="{ACAACE89-13E6-4DB7-8E3D-CA0D6ABCE6A4}" destId="{9CDE23DF-F79B-4863-B9B3-79E0540591FE}" srcOrd="3" destOrd="0" parTransId="{FEEF277F-D6EA-4DD5-B29A-D7B992F34EDB}" sibTransId="{AA8B2289-78A5-4157-927F-EF7D280E340C}"/>
    <dgm:cxn modelId="{D52EAE82-BC6F-426A-8E89-5534E7545738}" srcId="{ACAACE89-13E6-4DB7-8E3D-CA0D6ABCE6A4}" destId="{3F59FF32-79ED-4A22-8EE7-8BAF63709B15}" srcOrd="0" destOrd="0" parTransId="{2118C95A-A74D-4852-91F3-B6B1189335BD}" sibTransId="{D3216807-B381-4F4E-A7C4-7DDB9B69808C}"/>
    <dgm:cxn modelId="{0218618E-0D12-49C9-9A47-13964C878F89}" srcId="{ACAACE89-13E6-4DB7-8E3D-CA0D6ABCE6A4}" destId="{42B4B654-597A-4637-9233-B4F5EC817FB5}" srcOrd="5" destOrd="0" parTransId="{C3C0EFF9-2757-4831-B256-A6ADB8D484D0}" sibTransId="{6F851C16-D03B-4DE5-B982-0D8ED543396A}"/>
    <dgm:cxn modelId="{1974C994-5EBA-4683-A513-E3B1F8957369}" type="presOf" srcId="{239B4D63-7A45-4F5C-A780-52C307E4BDC0}" destId="{7268D08B-4FC3-4BD4-95B8-2FC89D41B940}" srcOrd="0" destOrd="0" presId="urn:microsoft.com/office/officeart/2005/8/layout/vList2"/>
    <dgm:cxn modelId="{A3EFA199-E615-4D32-B952-F617F65A981E}" srcId="{ACAACE89-13E6-4DB7-8E3D-CA0D6ABCE6A4}" destId="{F222060B-824E-4046-B62F-81218AE4C472}" srcOrd="2" destOrd="0" parTransId="{394CC7B0-E144-48A7-8BE3-146901AEAD94}" sibTransId="{BFECF417-3926-488B-8166-BDC8A9DC91CA}"/>
    <dgm:cxn modelId="{CC402BD3-4353-4AC2-BE42-0835C4CE0BE1}" type="presOf" srcId="{4C776DA6-C904-4000-8C66-22DDC3B9FB78}" destId="{4B4D9172-F105-4DB6-8430-4186A97CC2CB}" srcOrd="0" destOrd="0" presId="urn:microsoft.com/office/officeart/2005/8/layout/vList2"/>
    <dgm:cxn modelId="{724D3ED3-6F68-447C-9AAE-807F910F6042}" type="presOf" srcId="{9CF1B9DE-8102-4402-BC8E-45D65BDE4612}" destId="{91CEEBFF-684D-4E70-AE19-66B427EB2400}" srcOrd="0" destOrd="0" presId="urn:microsoft.com/office/officeart/2005/8/layout/vList2"/>
    <dgm:cxn modelId="{6A1F75E2-D408-4DF6-A1BD-F6656C5EF624}" type="presOf" srcId="{42B4B654-597A-4637-9233-B4F5EC817FB5}" destId="{546C69F7-959A-49A7-8753-2754A039CB62}" srcOrd="0" destOrd="0" presId="urn:microsoft.com/office/officeart/2005/8/layout/vList2"/>
    <dgm:cxn modelId="{165A04E3-74B6-4C73-A608-CA10D661EBB2}" srcId="{ACAACE89-13E6-4DB7-8E3D-CA0D6ABCE6A4}" destId="{9CF1B9DE-8102-4402-BC8E-45D65BDE4612}" srcOrd="7" destOrd="0" parTransId="{BCDB9283-E049-4EC5-AD21-399C58A2B021}" sibTransId="{1745965F-6AD8-4789-B8ED-A988F0526C0D}"/>
    <dgm:cxn modelId="{F1F68EE6-32E2-4C2B-8B80-B555242EA9DB}" type="presParOf" srcId="{5B964289-14F7-497A-99D9-04C4515FC705}" destId="{0FBAC773-354A-4067-A144-7D4C75ADA911}" srcOrd="0" destOrd="0" presId="urn:microsoft.com/office/officeart/2005/8/layout/vList2"/>
    <dgm:cxn modelId="{57FF51E4-2062-4971-9A3F-242AA5CA0506}" type="presParOf" srcId="{5B964289-14F7-497A-99D9-04C4515FC705}" destId="{BFAB7A86-B747-455F-9AD5-AC2171BB5A97}" srcOrd="1" destOrd="0" presId="urn:microsoft.com/office/officeart/2005/8/layout/vList2"/>
    <dgm:cxn modelId="{0A91D1CA-4500-4DF5-AD9E-F419AD9F7535}" type="presParOf" srcId="{5B964289-14F7-497A-99D9-04C4515FC705}" destId="{4B4D9172-F105-4DB6-8430-4186A97CC2CB}" srcOrd="2" destOrd="0" presId="urn:microsoft.com/office/officeart/2005/8/layout/vList2"/>
    <dgm:cxn modelId="{962629B5-1E5A-4EC6-A6BB-4EE76C11DD2F}" type="presParOf" srcId="{5B964289-14F7-497A-99D9-04C4515FC705}" destId="{1019AD59-7CB3-4D37-92EB-E174D2AE8B3E}" srcOrd="3" destOrd="0" presId="urn:microsoft.com/office/officeart/2005/8/layout/vList2"/>
    <dgm:cxn modelId="{BDC7BD67-41C6-47E9-8381-9D3E6B84936C}" type="presParOf" srcId="{5B964289-14F7-497A-99D9-04C4515FC705}" destId="{24C42B26-633F-4F18-9A0D-1081AA98E972}" srcOrd="4" destOrd="0" presId="urn:microsoft.com/office/officeart/2005/8/layout/vList2"/>
    <dgm:cxn modelId="{8625F919-A486-4A1A-A9C0-8E55E68FAD39}" type="presParOf" srcId="{5B964289-14F7-497A-99D9-04C4515FC705}" destId="{7B8DA80A-3217-49C0-9948-54D34A907218}" srcOrd="5" destOrd="0" presId="urn:microsoft.com/office/officeart/2005/8/layout/vList2"/>
    <dgm:cxn modelId="{2C880853-563D-4199-B1C8-2CCEA3546D12}" type="presParOf" srcId="{5B964289-14F7-497A-99D9-04C4515FC705}" destId="{69674432-4625-45C2-947C-758ADC567924}" srcOrd="6" destOrd="0" presId="urn:microsoft.com/office/officeart/2005/8/layout/vList2"/>
    <dgm:cxn modelId="{6C819BE3-A5CA-47D9-A83D-8E15E9A6B80E}" type="presParOf" srcId="{5B964289-14F7-497A-99D9-04C4515FC705}" destId="{00B35852-24BA-4476-93DE-B03431CE4BA7}" srcOrd="7" destOrd="0" presId="urn:microsoft.com/office/officeart/2005/8/layout/vList2"/>
    <dgm:cxn modelId="{BAAA712E-E0D4-46DA-95A3-01B43E0E923C}" type="presParOf" srcId="{5B964289-14F7-497A-99D9-04C4515FC705}" destId="{7268D08B-4FC3-4BD4-95B8-2FC89D41B940}" srcOrd="8" destOrd="0" presId="urn:microsoft.com/office/officeart/2005/8/layout/vList2"/>
    <dgm:cxn modelId="{B7A81906-9A5B-47E0-A27C-7E220545BDDE}" type="presParOf" srcId="{5B964289-14F7-497A-99D9-04C4515FC705}" destId="{49DC13D6-267E-422A-977E-B3A9CA48C6AA}" srcOrd="9" destOrd="0" presId="urn:microsoft.com/office/officeart/2005/8/layout/vList2"/>
    <dgm:cxn modelId="{DDA49AD5-D565-41FC-8A82-1DA9ED54BB63}" type="presParOf" srcId="{5B964289-14F7-497A-99D9-04C4515FC705}" destId="{546C69F7-959A-49A7-8753-2754A039CB62}" srcOrd="10" destOrd="0" presId="urn:microsoft.com/office/officeart/2005/8/layout/vList2"/>
    <dgm:cxn modelId="{8624C172-41B9-4D8A-81BB-C3922A9354F5}" type="presParOf" srcId="{5B964289-14F7-497A-99D9-04C4515FC705}" destId="{8C3DE711-61CB-45E4-B9EC-94B167573212}" srcOrd="11" destOrd="0" presId="urn:microsoft.com/office/officeart/2005/8/layout/vList2"/>
    <dgm:cxn modelId="{C54B829B-5F77-4F06-B3EC-2AFD7CB7DB7E}" type="presParOf" srcId="{5B964289-14F7-497A-99D9-04C4515FC705}" destId="{58E99B49-927B-4304-B9DF-40358794C924}" srcOrd="12" destOrd="0" presId="urn:microsoft.com/office/officeart/2005/8/layout/vList2"/>
    <dgm:cxn modelId="{5DCF2F73-241B-41D8-B5FB-B0EA71D19EA9}" type="presParOf" srcId="{5B964289-14F7-497A-99D9-04C4515FC705}" destId="{1682ADA7-8D2F-4CD5-912C-A92821AA3795}" srcOrd="13" destOrd="0" presId="urn:microsoft.com/office/officeart/2005/8/layout/vList2"/>
    <dgm:cxn modelId="{0E2B6504-6196-46CF-8C8B-08FB45C39CB6}" type="presParOf" srcId="{5B964289-14F7-497A-99D9-04C4515FC705}" destId="{91CEEBFF-684D-4E70-AE19-66B427EB2400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BAC773-354A-4067-A144-7D4C75ADA911}">
      <dsp:nvSpPr>
        <dsp:cNvPr id="0" name=""/>
        <dsp:cNvSpPr/>
      </dsp:nvSpPr>
      <dsp:spPr>
        <a:xfrm>
          <a:off x="0" y="2472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rgbClr val="C00000"/>
              </a:solidFill>
            </a:rPr>
            <a:t>1. </a:t>
          </a:r>
          <a:r>
            <a:rPr lang="en-GB" sz="2000" b="1" kern="1200" dirty="0" err="1">
              <a:solidFill>
                <a:srgbClr val="C00000"/>
              </a:solidFill>
              <a:latin typeface="Gill Sans MT" panose="020B0502020104020203"/>
            </a:rPr>
            <a:t>PyPSA</a:t>
          </a:r>
          <a:r>
            <a:rPr lang="en-GB" sz="2000" b="1" kern="1200" dirty="0">
              <a:solidFill>
                <a:srgbClr val="C00000"/>
              </a:solidFill>
              <a:latin typeface="Gill Sans MT" panose="020B0502020104020203"/>
            </a:rPr>
            <a:t>-Earth Mission</a:t>
          </a:r>
          <a:endParaRPr lang="en-US" sz="2000" b="1" kern="1200" dirty="0">
            <a:solidFill>
              <a:srgbClr val="C00000"/>
            </a:solidFill>
          </a:endParaRPr>
        </a:p>
      </dsp:txBody>
      <dsp:txXfrm>
        <a:off x="22846" y="270133"/>
        <a:ext cx="7723518" cy="422308"/>
      </dsp:txXfrm>
    </dsp:sp>
    <dsp:sp modelId="{4B4D9172-F105-4DB6-8430-4186A97CC2CB}">
      <dsp:nvSpPr>
        <dsp:cNvPr id="0" name=""/>
        <dsp:cNvSpPr/>
      </dsp:nvSpPr>
      <dsp:spPr>
        <a:xfrm>
          <a:off x="0" y="7728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2.</a:t>
          </a:r>
          <a:r>
            <a:rPr lang="en-GB" sz="2000" kern="1200" dirty="0">
              <a:latin typeface="Gill Sans MT" panose="020B0502020104020203"/>
            </a:rPr>
            <a:t> Architecture on GitHub</a:t>
          </a:r>
          <a:endParaRPr lang="en-US" sz="2000" kern="1200" dirty="0"/>
        </a:p>
      </dsp:txBody>
      <dsp:txXfrm>
        <a:off x="22846" y="795733"/>
        <a:ext cx="7723518" cy="422308"/>
      </dsp:txXfrm>
    </dsp:sp>
    <dsp:sp modelId="{24C42B26-633F-4F18-9A0D-1081AA98E972}">
      <dsp:nvSpPr>
        <dsp:cNvPr id="0" name=""/>
        <dsp:cNvSpPr/>
      </dsp:nvSpPr>
      <dsp:spPr>
        <a:xfrm>
          <a:off x="0" y="12984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3. </a:t>
          </a:r>
          <a:r>
            <a:rPr lang="en-GB" sz="2000" kern="1200" dirty="0">
              <a:latin typeface="Gill Sans MT" panose="020B0502020104020203"/>
            </a:rPr>
            <a:t>Requirements</a:t>
          </a:r>
          <a:r>
            <a:rPr lang="en-GB" sz="2000" kern="1200" dirty="0"/>
            <a:t> </a:t>
          </a:r>
          <a:r>
            <a:rPr lang="en-GB" sz="2000" kern="1200" dirty="0">
              <a:latin typeface="Gill Sans MT" panose="020B0502020104020203"/>
            </a:rPr>
            <a:t>of PyPSA-Africa</a:t>
          </a:r>
          <a:endParaRPr lang="en-US" sz="2000" kern="1200" dirty="0"/>
        </a:p>
      </dsp:txBody>
      <dsp:txXfrm>
        <a:off x="22846" y="1321333"/>
        <a:ext cx="7723518" cy="422308"/>
      </dsp:txXfrm>
    </dsp:sp>
    <dsp:sp modelId="{69674432-4625-45C2-947C-758ADC567924}">
      <dsp:nvSpPr>
        <dsp:cNvPr id="0" name=""/>
        <dsp:cNvSpPr/>
      </dsp:nvSpPr>
      <dsp:spPr>
        <a:xfrm>
          <a:off x="0" y="18240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4. Installation routine and brief applied analysis</a:t>
          </a:r>
        </a:p>
      </dsp:txBody>
      <dsp:txXfrm>
        <a:off x="22846" y="1846933"/>
        <a:ext cx="7723518" cy="422308"/>
      </dsp:txXfrm>
    </dsp:sp>
    <dsp:sp modelId="{7268D08B-4FC3-4BD4-95B8-2FC89D41B940}">
      <dsp:nvSpPr>
        <dsp:cNvPr id="0" name=""/>
        <dsp:cNvSpPr/>
      </dsp:nvSpPr>
      <dsp:spPr>
        <a:xfrm>
          <a:off x="0" y="23496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5</a:t>
          </a:r>
          <a:r>
            <a:rPr lang="en-GB" sz="2000" kern="1200" dirty="0"/>
            <a:t>. </a:t>
          </a:r>
          <a:r>
            <a:rPr lang="en-GB" sz="2000" kern="1200" dirty="0">
              <a:latin typeface="Gill Sans MT" panose="020B0502020104020203"/>
            </a:rPr>
            <a:t>GitHub exercise</a:t>
          </a:r>
          <a:endParaRPr lang="en-GB" sz="2000" kern="1200" dirty="0"/>
        </a:p>
      </dsp:txBody>
      <dsp:txXfrm>
        <a:off x="22846" y="2372533"/>
        <a:ext cx="7723518" cy="422308"/>
      </dsp:txXfrm>
    </dsp:sp>
    <dsp:sp modelId="{546C69F7-959A-49A7-8753-2754A039CB62}">
      <dsp:nvSpPr>
        <dsp:cNvPr id="0" name=""/>
        <dsp:cNvSpPr/>
      </dsp:nvSpPr>
      <dsp:spPr>
        <a:xfrm>
          <a:off x="0" y="28752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6. Workflow and debugging exercise</a:t>
          </a:r>
        </a:p>
      </dsp:txBody>
      <dsp:txXfrm>
        <a:off x="22846" y="2898133"/>
        <a:ext cx="7723518" cy="422308"/>
      </dsp:txXfrm>
    </dsp:sp>
    <dsp:sp modelId="{58E99B49-927B-4304-B9DF-40358794C924}">
      <dsp:nvSpPr>
        <dsp:cNvPr id="0" name=""/>
        <dsp:cNvSpPr/>
      </dsp:nvSpPr>
      <dsp:spPr>
        <a:xfrm>
          <a:off x="0" y="34008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7. Dev-experience. Efficient vs. slow code. </a:t>
          </a:r>
          <a:r>
            <a:rPr lang="en-GB" sz="2000" kern="1200" dirty="0"/>
            <a:t>Teams, co-hacking and discord</a:t>
          </a:r>
          <a:r>
            <a:rPr lang="en-GB" sz="2000" kern="1200" dirty="0">
              <a:latin typeface="Gill Sans MT" panose="020B0502020104020203"/>
            </a:rPr>
            <a:t>.</a:t>
          </a:r>
          <a:endParaRPr lang="en-GB" sz="2000" kern="1200" dirty="0"/>
        </a:p>
      </dsp:txBody>
      <dsp:txXfrm>
        <a:off x="22846" y="3423733"/>
        <a:ext cx="7723518" cy="422308"/>
      </dsp:txXfrm>
    </dsp:sp>
    <dsp:sp modelId="{91CEEBFF-684D-4E70-AE19-66B427EB2400}">
      <dsp:nvSpPr>
        <dsp:cNvPr id="0" name=""/>
        <dsp:cNvSpPr/>
      </dsp:nvSpPr>
      <dsp:spPr>
        <a:xfrm>
          <a:off x="0" y="39264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8. Final remarks</a:t>
          </a:r>
        </a:p>
      </dsp:txBody>
      <dsp:txXfrm>
        <a:off x="22846" y="3949333"/>
        <a:ext cx="7723518" cy="4223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BAC773-354A-4067-A144-7D4C75ADA911}">
      <dsp:nvSpPr>
        <dsp:cNvPr id="0" name=""/>
        <dsp:cNvSpPr/>
      </dsp:nvSpPr>
      <dsp:spPr>
        <a:xfrm>
          <a:off x="0" y="2472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kern="1200" dirty="0">
              <a:solidFill>
                <a:schemeClr val="bg1"/>
              </a:solidFill>
            </a:rPr>
            <a:t>1. </a:t>
          </a:r>
          <a:r>
            <a:rPr lang="en-GB" sz="2000" b="0" kern="1200" dirty="0" err="1">
              <a:solidFill>
                <a:schemeClr val="bg1"/>
              </a:solidFill>
              <a:latin typeface="Gill Sans MT" panose="020B0502020104020203"/>
            </a:rPr>
            <a:t>PyPSA</a:t>
          </a:r>
          <a:r>
            <a:rPr lang="en-GB" sz="2000" b="0" kern="1200" dirty="0">
              <a:solidFill>
                <a:schemeClr val="bg1"/>
              </a:solidFill>
              <a:latin typeface="Gill Sans MT" panose="020B0502020104020203"/>
            </a:rPr>
            <a:t>-Earth Mission</a:t>
          </a:r>
          <a:endParaRPr lang="en-US" sz="2000" b="0" kern="1200" dirty="0">
            <a:solidFill>
              <a:schemeClr val="bg1"/>
            </a:solidFill>
          </a:endParaRPr>
        </a:p>
      </dsp:txBody>
      <dsp:txXfrm>
        <a:off x="22846" y="270133"/>
        <a:ext cx="7723518" cy="422308"/>
      </dsp:txXfrm>
    </dsp:sp>
    <dsp:sp modelId="{4B4D9172-F105-4DB6-8430-4186A97CC2CB}">
      <dsp:nvSpPr>
        <dsp:cNvPr id="0" name=""/>
        <dsp:cNvSpPr/>
      </dsp:nvSpPr>
      <dsp:spPr>
        <a:xfrm>
          <a:off x="0" y="7728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2.</a:t>
          </a:r>
          <a:r>
            <a:rPr lang="en-GB" sz="2000" kern="1200" dirty="0">
              <a:latin typeface="Gill Sans MT" panose="020B0502020104020203"/>
            </a:rPr>
            <a:t> Architecture on GitHub</a:t>
          </a:r>
          <a:endParaRPr lang="en-US" sz="2000" kern="1200" dirty="0"/>
        </a:p>
      </dsp:txBody>
      <dsp:txXfrm>
        <a:off x="22846" y="795733"/>
        <a:ext cx="7723518" cy="422308"/>
      </dsp:txXfrm>
    </dsp:sp>
    <dsp:sp modelId="{24C42B26-633F-4F18-9A0D-1081AA98E972}">
      <dsp:nvSpPr>
        <dsp:cNvPr id="0" name=""/>
        <dsp:cNvSpPr/>
      </dsp:nvSpPr>
      <dsp:spPr>
        <a:xfrm>
          <a:off x="0" y="12984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3. </a:t>
          </a:r>
          <a:r>
            <a:rPr lang="en-GB" sz="2000" kern="1200" dirty="0">
              <a:latin typeface="Gill Sans MT" panose="020B0502020104020203"/>
            </a:rPr>
            <a:t>Requirements</a:t>
          </a:r>
          <a:r>
            <a:rPr lang="en-GB" sz="2000" kern="1200" dirty="0"/>
            <a:t> </a:t>
          </a:r>
          <a:r>
            <a:rPr lang="en-GB" sz="2000" kern="1200" dirty="0">
              <a:latin typeface="Gill Sans MT" panose="020B0502020104020203"/>
            </a:rPr>
            <a:t>of PyPSA-Africa</a:t>
          </a:r>
          <a:endParaRPr lang="en-US" sz="2000" kern="1200" dirty="0"/>
        </a:p>
      </dsp:txBody>
      <dsp:txXfrm>
        <a:off x="22846" y="1321333"/>
        <a:ext cx="7723518" cy="422308"/>
      </dsp:txXfrm>
    </dsp:sp>
    <dsp:sp modelId="{69674432-4625-45C2-947C-758ADC567924}">
      <dsp:nvSpPr>
        <dsp:cNvPr id="0" name=""/>
        <dsp:cNvSpPr/>
      </dsp:nvSpPr>
      <dsp:spPr>
        <a:xfrm>
          <a:off x="0" y="18240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4. Installation routine and brief applied analysis</a:t>
          </a:r>
        </a:p>
      </dsp:txBody>
      <dsp:txXfrm>
        <a:off x="22846" y="1846933"/>
        <a:ext cx="7723518" cy="422308"/>
      </dsp:txXfrm>
    </dsp:sp>
    <dsp:sp modelId="{7268D08B-4FC3-4BD4-95B8-2FC89D41B940}">
      <dsp:nvSpPr>
        <dsp:cNvPr id="0" name=""/>
        <dsp:cNvSpPr/>
      </dsp:nvSpPr>
      <dsp:spPr>
        <a:xfrm>
          <a:off x="0" y="23496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5</a:t>
          </a:r>
          <a:r>
            <a:rPr lang="en-GB" sz="2000" kern="1200" dirty="0"/>
            <a:t>. </a:t>
          </a:r>
          <a:r>
            <a:rPr lang="en-GB" sz="2000" kern="1200" dirty="0">
              <a:latin typeface="Gill Sans MT" panose="020B0502020104020203"/>
            </a:rPr>
            <a:t>GitHub exercise</a:t>
          </a:r>
          <a:endParaRPr lang="en-GB" sz="2000" kern="1200" dirty="0"/>
        </a:p>
      </dsp:txBody>
      <dsp:txXfrm>
        <a:off x="22846" y="2372533"/>
        <a:ext cx="7723518" cy="422308"/>
      </dsp:txXfrm>
    </dsp:sp>
    <dsp:sp modelId="{546C69F7-959A-49A7-8753-2754A039CB62}">
      <dsp:nvSpPr>
        <dsp:cNvPr id="0" name=""/>
        <dsp:cNvSpPr/>
      </dsp:nvSpPr>
      <dsp:spPr>
        <a:xfrm>
          <a:off x="0" y="28752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6. Workflow and debugging exercise</a:t>
          </a:r>
        </a:p>
      </dsp:txBody>
      <dsp:txXfrm>
        <a:off x="22846" y="2898133"/>
        <a:ext cx="7723518" cy="422308"/>
      </dsp:txXfrm>
    </dsp:sp>
    <dsp:sp modelId="{58E99B49-927B-4304-B9DF-40358794C924}">
      <dsp:nvSpPr>
        <dsp:cNvPr id="0" name=""/>
        <dsp:cNvSpPr/>
      </dsp:nvSpPr>
      <dsp:spPr>
        <a:xfrm>
          <a:off x="0" y="34008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>
              <a:latin typeface="Gill Sans MT" panose="020B0502020104020203"/>
            </a:rPr>
            <a:t>7. Dev-experience. Efficient vs. slow code. </a:t>
          </a:r>
          <a:r>
            <a:rPr lang="en-GB" sz="2000" kern="1200" dirty="0"/>
            <a:t>Teams, co-hacking and discord</a:t>
          </a:r>
        </a:p>
      </dsp:txBody>
      <dsp:txXfrm>
        <a:off x="22846" y="3423733"/>
        <a:ext cx="7723518" cy="422308"/>
      </dsp:txXfrm>
    </dsp:sp>
    <dsp:sp modelId="{91CEEBFF-684D-4E70-AE19-66B427EB2400}">
      <dsp:nvSpPr>
        <dsp:cNvPr id="0" name=""/>
        <dsp:cNvSpPr/>
      </dsp:nvSpPr>
      <dsp:spPr>
        <a:xfrm>
          <a:off x="0" y="3926487"/>
          <a:ext cx="7769210" cy="468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rgbClr val="C00000"/>
              </a:solidFill>
              <a:latin typeface="Gill Sans MT" panose="020B0502020104020203"/>
            </a:rPr>
            <a:t>8. Final remarks</a:t>
          </a:r>
        </a:p>
      </dsp:txBody>
      <dsp:txXfrm>
        <a:off x="22846" y="3949333"/>
        <a:ext cx="7723518" cy="4223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pPr rtl="0"/>
            <a:endParaRPr lang="it-IT" noProof="1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pPr rtl="0"/>
            <a:fld id="{08AB7973-47AE-443E-93D0-926C240DFF7C}" type="datetime1">
              <a:rPr lang="it-IT" noProof="1" smtClean="0"/>
              <a:t>01/12/2021</a:t>
            </a:fld>
            <a:endParaRPr lang="it-IT" noProof="1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pPr rtl="0"/>
            <a:endParaRPr lang="it-IT" noProof="1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pPr rtl="0"/>
            <a:fld id="{48FBD93F-F02D-450A-B770-AD465E68CA96}" type="slidenum">
              <a:rPr lang="it-IT" noProof="1" smtClean="0"/>
              <a:t>‹#›</a:t>
            </a:fld>
            <a:endParaRPr lang="it-IT" noProof="1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pPr rtl="0"/>
            <a:fld id="{55DF2BE3-1CF4-4388-925D-B38D18E065AA}" type="datetime1">
              <a:rPr lang="it-IT" noProof="0" smtClean="0"/>
              <a:t>01/12/2021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pPr rtl="0"/>
            <a:fld id="{7EB040C8-62D2-4EA7-B200-D3B8C06AAFD8}" type="slidenum">
              <a:rPr lang="it-IT" noProof="0" smtClean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300M in other regions on the globe have the same issue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EB040C8-62D2-4EA7-B200-D3B8C06AAFD8}" type="slidenum">
              <a:rPr lang="it-IT" noProof="0" smtClean="0"/>
              <a:t>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65611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How can we achieve that? What are the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EB040C8-62D2-4EA7-B200-D3B8C06AAFD8}" type="slidenum">
              <a:rPr lang="it-IT" noProof="0" smtClean="0"/>
              <a:t>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164474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How can we achieve that? What are the problems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EB040C8-62D2-4EA7-B200-D3B8C06AAFD8}" type="slidenum">
              <a:rPr lang="it-IT" noProof="0" smtClean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16447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it-IT" noProof="0" smtClean="0"/>
              <a:pPr rtl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301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uto con didascal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2DCDE1-873D-714C-89B2-963319AE2B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93000">
                <a:srgbClr val="F8C339">
                  <a:alpha val="99876"/>
                </a:srgb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F8C339">
                  <a:alpha val="43000"/>
                </a:srgbClr>
              </a:gs>
              <a:gs pos="0">
                <a:srgbClr val="EF833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50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2DCDE1-873D-714C-89B2-963319AE2B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765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it-IT" noProof="0" smtClean="0"/>
              <a:pPr rtl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248338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1">
            <a:extLst>
              <a:ext uri="{FF2B5EF4-FFF2-40B4-BE49-F238E27FC236}">
                <a16:creationId xmlns:a16="http://schemas.microsoft.com/office/drawing/2014/main" id="{4CD3D85F-A628-4C3E-BBC8-3860824A4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21" r="947"/>
          <a:stretch/>
        </p:blipFill>
        <p:spPr>
          <a:xfrm>
            <a:off x="0" y="6311142"/>
            <a:ext cx="12192000" cy="586408"/>
          </a:xfrm>
          <a:prstGeom prst="rect">
            <a:avLst/>
          </a:prstGeom>
        </p:spPr>
      </p:pic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2B283D5-5F30-4D9C-ABDD-3EC12D1E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42" y="363297"/>
            <a:ext cx="4480949" cy="1154218"/>
          </a:xfrm>
          <a:solidFill>
            <a:srgbClr val="F6A21D"/>
          </a:solidFill>
          <a:ln>
            <a:noFill/>
          </a:ln>
        </p:spPr>
        <p:txBody>
          <a:bodyPr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921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60533-DA02-4441-A527-83A3DF685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B9B460-2FE9-4550-96F1-ECDBD0B01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4BC20-8F2F-41E7-B1DE-BF9B12BA5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B88A3-E771-45A9-92F6-9A8047E2A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15C2B4-F946-4F3F-B3EF-14F4E2EB3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6395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49A75-C0B2-44B3-8CFE-BA11B6E9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E0FC0-B063-4E08-A37A-5CD22BEE7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03109-A078-4226-9BE2-9E47A929A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139F8-0F6C-4BDC-8EA4-570545C61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C44BB-6300-4BF8-8CA4-21473CDC0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2335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F86B-657B-4709-A0A1-07D23B26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ED283-41F7-4160-997F-9EAE38EAE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34E02-FC6F-4655-8B7D-3CD4C971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B3782-D613-419E-89FD-A7653F355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51666-034E-4965-961D-3DCCD9043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8568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D7DC3-C381-4887-8290-27878842A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C8B3B-F2EF-4BCD-9A5A-AAC82E417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04DA3-5724-4A30-BD6D-40E4C0E0D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060F5-B4A7-45B4-B81F-2A024114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576C6-5203-4844-9FF9-35CF851B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4BE96-D1A0-4E66-92D3-6C39C907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1495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EA13E-D3A0-46E2-8466-535C44181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62F52-978D-4788-974A-A70149494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071718-87EF-4408-B0A8-246CAC2E9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58A0F2-DE2A-4335-84E3-D6C49EB87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264391-8FFF-47CB-A28D-DD37FACC8E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0118D8-E92B-4B62-A14D-31C921B3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19F016-49ED-4E88-9671-71009AA2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65C4C-0380-47F8-AC4C-650EE03EB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5423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1BD6-4EF8-46E2-8CD9-806760F22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23D66D-7BA0-43AC-84C8-B48A5AE85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A77E36-2A94-4FFD-B50B-4EF2301EF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8ADEB8-1C83-475E-A81E-79F85AEE1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0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7CB8165-AD28-B849-B900-DD59B7FB75D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it-IT" noProof="0" smtClean="0"/>
              <a:t>‹#›</a:t>
            </a:fld>
            <a:endParaRPr lang="it-IT" noProof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noFill/>
          <a:ln>
            <a:solidFill>
              <a:schemeClr val="bg1"/>
            </a:solidFill>
          </a:ln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827084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1640B9-2A38-4306-980A-AA52C6438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52BF7E-9AB6-412C-BDBB-C52A9013A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7AD60-A9FE-4653-8133-DD4636361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5388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E8EBA-9164-4BAC-B0F1-A83823AB6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F518C-8BEF-4002-8666-69B3FB358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BAF41-8465-4E26-967C-9A0FCD5C9D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5C10-426C-49AC-9702-11E143B6A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10713D-5A96-4D15-ADE5-2AF05BE6A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9E131E-176C-40AB-AB4B-9826C880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222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84B70-DE70-4D15-9CB2-8C41E65EA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C3686D-AF80-453A-966A-2AB1254C5A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F596C-AD28-4096-805C-DFFEEF9C2E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A790C-203A-436C-B246-11968E9E8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CC365-70AB-433E-B48A-D710DBCE1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5D253-A440-4CCE-93C1-573DBA8A1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2672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A92A0-B039-41DF-96FB-0CEE20DFF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128E7F-E569-422E-8218-2BB919405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9A1E8-DB2E-4B01-842E-004563A16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1B14D-01BB-4649-9011-3784F0922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20C89-42B5-401B-9DA8-B02ED651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91530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6527EE-E9EE-4007-BE14-A92DABD386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9F629-6216-44CB-9608-CE4C5F06C9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368D5-B097-4FA8-A9B6-96DAA1455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4F5A5-0C4E-4FE4-8289-41E83BB25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A0B1C-82DC-4247-B2EC-370028800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67954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EB6DB-4426-4882-BE2D-00D99F3206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CD58C-DBD3-4A57-9736-483A540A7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30CF7-A960-4FD9-930E-5038ABF8C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44EBE-EFCC-4FBE-BB2C-8D77B2315548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3A9C0-55AC-4865-9870-272324DD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0D03E-CD2A-4661-AB18-2FB1CF11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0265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21176-2CE7-4FB6-AF9F-D900370AA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FC7387-B625-4BA5-BA94-8DEC77F9F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BC5FA-D59A-424D-A765-265AB50F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71260-50A5-425D-8B44-7E1B985BB5B8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1A91D-98CB-4BC5-A766-3BEFD75DA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7F3E1-C554-4E0E-B458-2B46627FB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2066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C8614-697A-4D24-ADB2-649BA366F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3D072C-ECFD-49F0-A402-10FF42BC59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06630-2ECA-4F1D-A84A-4642BF47D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1F480-B411-4200-BA2F-BA767C5E3B3F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DCE3E-42C7-4FB3-8402-4EB37935F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709EC-BAFF-44EC-988B-2BAB146C1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2640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157F2-2A92-490D-835B-1ACF92D0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9001B-38A7-41F3-8400-B14493D864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0478B-93F0-4A39-AD5A-C74EF2622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0BDDF-C504-4BE2-A2AD-D336B9DC6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D1C75-0A3F-4F53-A75D-542ED0FE116A}" type="datetime1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9AB1C-3033-4A1E-AF5B-A4003093A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139F64-1069-4FD4-80D8-9E480D68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58613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28F8A-6489-4750-83A9-FF57A30F7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874DFE-4F00-4294-B2D2-2B3A5AE18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049E8-3D01-4C1A-9609-28F816A9B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CEBC1C-8FFE-46C6-8FBA-DA61C5295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4FEB22-3911-462E-A6EA-36AAD30D26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B9C0D4-6850-47B8-8152-5B305E2AC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6D78-1827-4BCF-A5B9-23B3EDF14F2E}" type="datetime1">
              <a:rPr lang="en-GB" smtClean="0"/>
              <a:t>01/12/2021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0CFF03-8A0D-406E-BC4F-E9965C4F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D9CFA0-B8C3-4424-9AF7-359F0B189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682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view of the earth from space&#10;&#10;Description automatically generated with medium confidence">
            <a:extLst>
              <a:ext uri="{FF2B5EF4-FFF2-40B4-BE49-F238E27FC236}">
                <a16:creationId xmlns:a16="http://schemas.microsoft.com/office/drawing/2014/main" id="{AA472ED7-DB17-4D97-8166-51709FC922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5938" b="30052"/>
          <a:stretch/>
        </p:blipFill>
        <p:spPr>
          <a:xfrm>
            <a:off x="1" y="0"/>
            <a:ext cx="6492240" cy="6858000"/>
          </a:xfrm>
          <a:prstGeom prst="rect">
            <a:avLst/>
          </a:prstGeom>
        </p:spPr>
      </p:pic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tx1"/>
          </a:solidFill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BACF39F3-8247-41CF-A4FA-A05292BB6535}"/>
              </a:ext>
            </a:extLst>
          </p:cNvPr>
          <p:cNvSpPr txBox="1">
            <a:spLocks/>
          </p:cNvSpPr>
          <p:nvPr userDrawn="1"/>
        </p:nvSpPr>
        <p:spPr bwMode="blackWhite">
          <a:xfrm>
            <a:off x="356839" y="1744999"/>
            <a:ext cx="5739160" cy="4811247"/>
          </a:xfrm>
          <a:prstGeom prst="rect">
            <a:avLst/>
          </a:prstGeom>
          <a:solidFill>
            <a:schemeClr val="tx1">
              <a:alpha val="38000"/>
            </a:schemeClr>
          </a:solidFill>
          <a:ln w="31750" cap="sq">
            <a:solidFill>
              <a:schemeClr val="bg1"/>
            </a:solidFill>
            <a:miter lim="800000"/>
          </a:ln>
        </p:spPr>
        <p:txBody>
          <a:bodyPr vert="horz" lIns="182880" tIns="182880" rIns="18288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kern="1200" cap="all" spc="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blackWhite">
          <a:xfrm>
            <a:off x="356839" y="301752"/>
            <a:ext cx="5739160" cy="1141497"/>
          </a:xfrm>
          <a:noFill/>
          <a:ln>
            <a:solidFill>
              <a:schemeClr val="bg1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50606" y="1917290"/>
            <a:ext cx="5358582" cy="4450869"/>
          </a:xfrm>
        </p:spPr>
        <p:txBody>
          <a:bodyPr rtlCol="0" anchor="t" anchorCtr="1">
            <a:norm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96859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8F0E4-18AC-4A13-8B11-24AC3AFE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839A96-34DF-43EB-9B07-4576CEF35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C8B86-5221-4313-A4D5-D025B6862C0C}" type="datetime1">
              <a:rPr lang="en-GB" smtClean="0"/>
              <a:t>01/12/2021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72198C-9CA9-4B51-9A74-1D05A8A11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C6D9B1-530F-44F7-9C5B-687469AA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7790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BFEA0D-AC1C-4DFD-A5D1-C68EF157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884AD-D66A-4E16-AAE0-8131BEDFD5EF}" type="datetime1">
              <a:rPr lang="en-GB" smtClean="0"/>
              <a:t>01/12/2021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4E63FA-EFF2-43B2-873D-8EB23A15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DC686-533A-484E-B250-C91652458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20298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34710-769D-459F-BAAA-D050B4A33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7EACD-112E-4573-84C8-12DFF5899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C4B8-0928-413F-AA86-9ADA448ED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7D46F-5E14-4B36-A97A-DFFD30B5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ED2E-8081-4B7D-B648-9FD2A061B925}" type="datetime1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2F34F-8E9F-4DBF-8A95-158A4D9C0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BD385-C8A7-4472-A4A7-49534F2C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4621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E3302-D295-454E-BC7F-5C1BDA2B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167342-9E15-4B38-9EEA-3B7283C8F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9082C-2FC6-4D5C-AFF1-3EFD04543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4154A-282B-4C6C-A522-F5A9FEF8C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B2C3-5B9D-46C8-922D-5D032B3E7632}" type="datetime1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3632F5-710C-4D51-A2E7-659D1D98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F03D1-3DBE-4BD0-AAB8-4606F046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2565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40CA-7B88-4A60-8CC2-1E5457B72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C4F6FA-86EE-4A0A-AE5E-A800A006F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5EFCC-14B5-4191-90B7-50C2AB8F1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B312A-57F6-45BD-B214-51898E9B911B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56690-89A0-4172-822A-2712CB9F3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D33C9-E608-43EB-B6ED-60C3D9C3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9017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3E7BDA-3A00-4BAE-B460-C524575D78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93A271-2D55-4767-81F9-267276A7A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B9A49-7F8F-4269-95E7-E012E2E29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1AA67-E096-411A-BA4E-55F1EC26C3C7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370B2-580D-4B7A-A089-FC769AC91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B5E05-9589-44CB-A06E-31AECE87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91692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535D1-842F-4645-949B-D8460F53A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0DF9AA-82CD-42C2-A143-8C058F949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C7621-A806-4950-9BE3-E83253CE8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6B876-841B-48E3-B0BD-01173F597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18FC4-C71B-466B-8F72-F2425EDAD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4177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4C48-2023-4523-9813-914510D5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5AC9D-60AF-4BD6-9ACC-8A2A12915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CD40D-F539-4291-A0A6-9B325034B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61B7B-66C4-4877-913D-57DBFDEC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F9689-B59D-4BD1-B080-78B0FA997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20358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32F7-562C-4032-89EE-8254F37FA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41DE9-CE0C-493C-BEBA-C9F8DC86E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CC30-2BAC-43A5-B41D-32A80695E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3850B-51E6-471B-A06A-0FD923E5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38D7E-A450-4C91-9A34-62CE4053A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4763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968FD-F36C-49E3-8FF9-2A6A4F85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CABD3-3C76-4511-89FF-C250ED616A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DCB752-C9C4-4600-A629-02C9A3555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68059-F95B-44BE-A1E9-3CEFEE14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A4998-31BD-4F2A-B98B-04E0727B8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A10B9-2932-464B-A71A-2519B1656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144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2DCDE1-873D-714C-89B2-963319AE2B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21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56C0-4B3E-4524-824C-B46006453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8E9FF-31EF-41DB-BC7D-5E0C76CAD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5D452-9430-4A5B-9FC7-87737DA35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1B475-63C9-4862-9277-449F7E634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61E505-3B07-43A8-9523-DF50A5BC7E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0E8586-96BF-48F5-BA05-B244A0468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B6D72-943B-41FE-A800-33CA358D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67F3DA-3A5E-4724-9774-57B2F8824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73666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4C421-3826-468F-9192-D99C9B4E2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54E2D3-4BAE-4340-9AAF-8F68BD72E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DE7E4E-BB54-4D8A-840D-EF1EE059C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80728-440C-4358-B3D6-F57C51C06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48208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5153D0-183F-451A-BC54-B7CCA6DBF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859B4A-C1B3-4F6C-9842-4C8D0E71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D03E2C-867E-4193-8FD0-48F87D343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99799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BFF95-7D34-4833-A83B-36C37071C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2A06F-A021-48B0-B5DE-0D2A33A5C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B92BD0-A997-4279-BED9-FB272B78A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50002-9F4F-479E-851E-93E063E2F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29534-22A5-455B-AC28-CD84DF220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2B581B-6FC2-4BA2-A739-9B3D23897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16978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B714C-5E56-4978-A602-E7CC3F10E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F90A8B-409E-4BF9-83F4-E6640F0609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E70B3-317E-48B2-BC6A-C449DC1D1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B323B-C7E8-4643-AC26-D09FD6E35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4177EF-5866-4879-BC64-7B8CEFA6D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6A6E6-57E2-457D-A7A1-C6C698F64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430910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3B33-BDF7-4718-A080-FFC579748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4F5485-ACA8-4FD0-9794-743CC83189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D0705-DB1C-4633-AEB8-84158447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08CC9-EA9F-4B0D-9C51-3E7C676B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A0A33-F124-463F-8E96-9B2F72172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4521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6BB9E3-B445-4187-AFE6-DDC924147B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FF46EC-0732-41E5-A22B-83157035BF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0180C-D53C-4653-8048-3024C01EB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BBBD9-090A-4AE1-941A-79FE36768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B3819-5F78-4E32-BACC-0927EEE8C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57087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4837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64560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28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1">
            <a:extLst>
              <a:ext uri="{FF2B5EF4-FFF2-40B4-BE49-F238E27FC236}">
                <a16:creationId xmlns:a16="http://schemas.microsoft.com/office/drawing/2014/main" id="{4CD3D85F-A628-4C3E-BBC8-3860824A4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21" r="947"/>
          <a:stretch/>
        </p:blipFill>
        <p:spPr>
          <a:xfrm>
            <a:off x="0" y="6311142"/>
            <a:ext cx="12192000" cy="586408"/>
          </a:xfrm>
          <a:prstGeom prst="rect">
            <a:avLst/>
          </a:prstGeom>
        </p:spPr>
      </p:pic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2B283D5-5F30-4D9C-ABDD-3EC12D1E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42" y="363297"/>
            <a:ext cx="4480949" cy="1154218"/>
          </a:xfrm>
          <a:solidFill>
            <a:srgbClr val="F6A21D"/>
          </a:solidFill>
          <a:ln>
            <a:noFill/>
          </a:ln>
        </p:spPr>
        <p:txBody>
          <a:bodyPr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4719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59386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77430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874638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91956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93739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3805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7068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20181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2DCDE1-873D-714C-89B2-963319AE2B9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25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88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1">
            <a:extLst>
              <a:ext uri="{FF2B5EF4-FFF2-40B4-BE49-F238E27FC236}">
                <a16:creationId xmlns:a16="http://schemas.microsoft.com/office/drawing/2014/main" id="{4CD3D85F-A628-4C3E-BBC8-3860824A4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21" r="947"/>
          <a:stretch/>
        </p:blipFill>
        <p:spPr>
          <a:xfrm>
            <a:off x="0" y="6311142"/>
            <a:ext cx="12192000" cy="586408"/>
          </a:xfrm>
          <a:prstGeom prst="rect">
            <a:avLst/>
          </a:prstGeom>
        </p:spPr>
      </p:pic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2B283D5-5F30-4D9C-ABDD-3EC12D1E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42" y="363297"/>
            <a:ext cx="4480949" cy="1154218"/>
          </a:xfrm>
          <a:solidFill>
            <a:srgbClr val="F6A21D"/>
          </a:solidFill>
          <a:ln>
            <a:noFill/>
          </a:ln>
        </p:spPr>
        <p:txBody>
          <a:bodyPr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513E8CC-0379-470D-8CD9-244B56F0EA8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4963" y="1784350"/>
            <a:ext cx="5580000" cy="42783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A11111DD-A3BC-46F8-BEDD-0C84ACF933D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77039" y="1784350"/>
            <a:ext cx="5580000" cy="427831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1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60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ontenuto con didascalia">
    <p:bg>
      <p:bgPr>
        <a:gradFill>
          <a:gsLst>
            <a:gs pos="100000">
              <a:schemeClr val="bg1"/>
            </a:gs>
            <a:gs pos="100000">
              <a:schemeClr val="bg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1">
            <a:extLst>
              <a:ext uri="{FF2B5EF4-FFF2-40B4-BE49-F238E27FC236}">
                <a16:creationId xmlns:a16="http://schemas.microsoft.com/office/drawing/2014/main" id="{4CD3D85F-A628-4C3E-BBC8-3860824A4E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221" r="947"/>
          <a:stretch/>
        </p:blipFill>
        <p:spPr>
          <a:xfrm>
            <a:off x="0" y="6311142"/>
            <a:ext cx="12192000" cy="586408"/>
          </a:xfrm>
          <a:prstGeom prst="rect">
            <a:avLst/>
          </a:prstGeom>
        </p:spPr>
      </p:pic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2B283D5-5F30-4D9C-ABDD-3EC12D1E8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42" y="363297"/>
            <a:ext cx="4480949" cy="1154218"/>
          </a:xfrm>
          <a:solidFill>
            <a:srgbClr val="F6A21D"/>
          </a:solidFill>
          <a:ln>
            <a:noFill/>
          </a:ln>
        </p:spPr>
        <p:txBody>
          <a:bodyPr/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513E8CC-0379-470D-8CD9-244B56F0EA8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4963" y="2299317"/>
            <a:ext cx="5580000" cy="376334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A11111DD-A3BC-46F8-BEDD-0C84ACF933D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77039" y="2299317"/>
            <a:ext cx="5580000" cy="376334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A3FD126F-D913-4CCC-B9FC-DDA1A4A67B3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34963" y="1624013"/>
            <a:ext cx="5580062" cy="587375"/>
          </a:xfrm>
        </p:spPr>
        <p:txBody>
          <a:bodyPr>
            <a:normAutofit/>
          </a:bodyPr>
          <a:lstStyle>
            <a:lvl1pPr marL="0" indent="0">
              <a:buNone/>
              <a:defRPr sz="2400" b="1"/>
            </a:lvl1pPr>
          </a:lstStyle>
          <a:p>
            <a:pPr lvl="0"/>
            <a:endParaRPr lang="en-US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0D83597F-4803-4E10-A7C7-3141C8367F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76975" y="1624012"/>
            <a:ext cx="5580062" cy="587375"/>
          </a:xfrm>
        </p:spPr>
        <p:txBody>
          <a:bodyPr>
            <a:normAutofit/>
          </a:bodyPr>
          <a:lstStyle>
            <a:lvl1pPr marL="0" indent="0">
              <a:buNone/>
              <a:defRPr sz="2400" b="1"/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07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2_Contenuto con didascal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2DCDE1-873D-714C-89B2-963319AE2B94}"/>
              </a:ext>
            </a:extLst>
          </p:cNvPr>
          <p:cNvSpPr/>
          <p:nvPr userDrawn="1"/>
        </p:nvSpPr>
        <p:spPr>
          <a:xfrm>
            <a:off x="0" y="0"/>
            <a:ext cx="6493565" cy="6858000"/>
          </a:xfrm>
          <a:prstGeom prst="rect">
            <a:avLst/>
          </a:prstGeom>
          <a:gradFill flip="none" rotWithShape="1">
            <a:gsLst>
              <a:gs pos="93000">
                <a:srgbClr val="F8C339">
                  <a:alpha val="99876"/>
                </a:srgbClr>
              </a:gs>
              <a:gs pos="0">
                <a:schemeClr val="accent1">
                  <a:lumMod val="5000"/>
                  <a:lumOff val="95000"/>
                </a:schemeClr>
              </a:gs>
              <a:gs pos="100000">
                <a:srgbClr val="F8C339">
                  <a:alpha val="43000"/>
                </a:srgbClr>
              </a:gs>
              <a:gs pos="0">
                <a:srgbClr val="EF8333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  <a:endParaRPr lang="it-IT" noProof="0"/>
          </a:p>
        </p:txBody>
      </p:sp>
      <p:sp>
        <p:nvSpPr>
          <p:cNvPr id="11" name="Segnaposto numero diapositiva 10"/>
          <p:cNvSpPr>
            <a:spLocks noGrp="1"/>
          </p:cNvSpPr>
          <p:nvPr>
            <p:ph type="sldNum" sz="quarter" idx="12"/>
          </p:nvPr>
        </p:nvSpPr>
        <p:spPr>
          <a:xfrm>
            <a:off x="11659177" y="6368159"/>
            <a:ext cx="365760" cy="365760"/>
          </a:xfrm>
          <a:solidFill>
            <a:schemeClr val="bg1"/>
          </a:solidFill>
          <a:ln>
            <a:solidFill>
              <a:srgbClr val="F8C339"/>
            </a:solidFill>
            <a:prstDash val="sysDash"/>
          </a:ln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A7A6979-0714-4377-B894-6BE4C2D6E202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12" name="Titolo 1">
            <a:extLst>
              <a:ext uri="{FF2B5EF4-FFF2-40B4-BE49-F238E27FC236}">
                <a16:creationId xmlns:a16="http://schemas.microsoft.com/office/drawing/2014/main" id="{BACF39F3-8247-41CF-A4FA-A05292BB6535}"/>
              </a:ext>
            </a:extLst>
          </p:cNvPr>
          <p:cNvSpPr txBox="1">
            <a:spLocks/>
          </p:cNvSpPr>
          <p:nvPr userDrawn="1"/>
        </p:nvSpPr>
        <p:spPr bwMode="blackWhite">
          <a:xfrm>
            <a:off x="356839" y="1744999"/>
            <a:ext cx="5739160" cy="4811247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/>
            </a:solidFill>
            <a:miter lim="800000"/>
          </a:ln>
        </p:spPr>
        <p:txBody>
          <a:bodyPr vert="horz" lIns="182880" tIns="182880" rIns="18288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00" kern="1200" cap="all" spc="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 bwMode="blackWhite">
          <a:xfrm>
            <a:off x="356839" y="301752"/>
            <a:ext cx="5739160" cy="1141497"/>
          </a:xfr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rtlCol="0" anchor="ctr" anchorCtr="1">
            <a:normAutofit/>
          </a:bodyPr>
          <a:lstStyle>
            <a:lvl1pPr>
              <a:defRPr sz="22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it-IT" noProof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50606" y="1917290"/>
            <a:ext cx="5358582" cy="4450869"/>
          </a:xfrm>
        </p:spPr>
        <p:txBody>
          <a:bodyPr rtlCol="0" anchor="t" anchorCtr="1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E4B0D66-A9AF-2945-99E3-B442CB6D5E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04579" y="124081"/>
            <a:ext cx="1620358" cy="5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4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8A7A6979-0714-4377-B894-6BE4C2D6E202}" type="slidenum">
              <a:rPr lang="it-IT" noProof="0" smtClean="0"/>
              <a:pPr rtl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1123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4" r:id="rId2"/>
    <p:sldLayoutId id="2147483720" r:id="rId3"/>
    <p:sldLayoutId id="2147483801" r:id="rId4"/>
    <p:sldLayoutId id="2147483802" r:id="rId5"/>
    <p:sldLayoutId id="2147483803" r:id="rId6"/>
    <p:sldLayoutId id="2147483804" r:id="rId7"/>
    <p:sldLayoutId id="2147483805" r:id="rId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8A7A6979-0714-4377-B894-6BE4C2D6E202}" type="slidenum">
              <a:rPr lang="it-IT" noProof="0" smtClean="0"/>
              <a:pPr rtl="0"/>
              <a:t>‹#›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51544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48" r:id="rId2"/>
    <p:sldLayoutId id="2147483763" r:id="rId3"/>
    <p:sldLayoutId id="2147483788" r:id="rId4"/>
    <p:sldLayoutId id="2147483806" r:id="rId5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292F45-C383-4277-B951-F041D144F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0B93B4-1A8E-485E-A775-C2D5FEA43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96F95-B292-4D07-A82A-115252EDA2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80F3C-669B-4258-B92A-4C7722B99A76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D6EF0-41C3-4098-9E59-AF7D20AF12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88399-0A09-4C0A-B0E0-BBF72044F9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8A1C1-5ABC-42B4-8DCF-7BAB9174280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046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86902A-C6E6-4654-A89D-B7DB3219B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F5355-21C5-476D-A5A9-380A648F3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86B41-7631-4B1D-94D9-F9E7FD08C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190B8E-8E2F-4C22-8CA8-74A9EB258657}" type="datetime1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CD163-9C92-4795-B17D-9558AF4F71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Maximilian Parzen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50AC8-A2C7-4D89-8512-A9AC90F9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E306D-8FCE-497F-BCF1-1067B0D0C5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609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AAD3DF">
                <a:lumMod val="100000"/>
              </a:srgbClr>
            </a:gs>
            <a:gs pos="33000">
              <a:srgbClr val="D5E9EF"/>
            </a:gs>
            <a:gs pos="100000">
              <a:schemeClr val="accent1">
                <a:lumMod val="0"/>
                <a:lumOff val="100000"/>
              </a:schemeClr>
            </a:gs>
          </a:gsLst>
          <a:lin ang="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4E8D9D-74E7-4ED5-9900-8B5174EA5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929A8-A674-4158-88F1-2D09397D08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56A783-1229-442B-9BAD-074D325B0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C9687-F8EA-4F1B-AD67-1001AC564969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E9B19-1E14-4D24-93FD-E33616655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51ECF-2706-414E-AB51-FD4911DEF9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C5B15-2264-46A2-B818-EE944BE5DAA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286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D03E9-EF9E-4637-B660-B5C52C4CC514}" type="datetimeFigureOut">
              <a:rPr lang="en-GB" smtClean="0"/>
              <a:t>01/12/2021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8CB7B-F12D-420F-9A23-CBD414C296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318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9233640@N07/2829173159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/2.0/?ref=ccsearch&amp;atype=rich" TargetMode="External"/><Relationship Id="rId4" Type="http://schemas.openxmlformats.org/officeDocument/2006/relationships/hyperlink" Target="https://www.flickr.com/photos/29233640@N07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24256351@N04/4427186175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/2.0/?ref=ccsearch&amp;atype=rich" TargetMode="External"/><Relationship Id="rId4" Type="http://schemas.openxmlformats.org/officeDocument/2006/relationships/hyperlink" Target="https://www.flickr.com/photos/24256351@N0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seed.com/ml-grid-docs/results/mapping-output-and-speed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DAE598-54B0-4E6B-A60D-5D40A1095BA7}"/>
              </a:ext>
            </a:extLst>
          </p:cNvPr>
          <p:cNvSpPr txBox="1"/>
          <p:nvPr/>
        </p:nvSpPr>
        <p:spPr>
          <a:xfrm>
            <a:off x="2523067" y="1972514"/>
            <a:ext cx="7145253" cy="381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8800" cap="all" dirty="0">
                <a:solidFill>
                  <a:srgbClr val="FFFFFF"/>
                </a:solidFill>
              </a:rPr>
              <a:t>HACKATHON 2021</a:t>
            </a:r>
            <a:r>
              <a:rPr lang="en-GB" sz="6600" dirty="0"/>
              <a:t>​</a:t>
            </a:r>
            <a:br>
              <a:rPr lang="en-GB" sz="6600" dirty="0"/>
            </a:br>
            <a:r>
              <a:rPr lang="en-GB" sz="6600" dirty="0"/>
              <a:t>​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F19ECE-E328-4D4A-8BD2-0E63B10FA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it-IT" noProof="0" smtClean="0"/>
              <a:t>1</a:t>
            </a:fld>
            <a:endParaRPr lang="it-IT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829F17-1C16-4889-A01C-F953935A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713" y="3045445"/>
            <a:ext cx="5392403" cy="206126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GB" dirty="0"/>
              <a:t>GETTING READY to </a:t>
            </a:r>
            <a:r>
              <a:rPr lang="en-GB"/>
              <a:t>CHANGe THE WORLD</a:t>
            </a: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90874F0-DCA7-44B0-8C10-B82F86AB8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844"/>
          <a:stretch/>
        </p:blipFill>
        <p:spPr>
          <a:xfrm>
            <a:off x="10503872" y="539748"/>
            <a:ext cx="1579470" cy="58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83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8" descr="Map&#10;&#10;Description automatically generated">
            <a:extLst>
              <a:ext uri="{FF2B5EF4-FFF2-40B4-BE49-F238E27FC236}">
                <a16:creationId xmlns:a16="http://schemas.microsoft.com/office/drawing/2014/main" id="{C74ED114-E048-4097-B1CF-C6E400D15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1101" y="-467996"/>
            <a:ext cx="16424743" cy="8050218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07EC5C51-E4FC-4533-9BBE-C1FEBB080166}"/>
              </a:ext>
            </a:extLst>
          </p:cNvPr>
          <p:cNvSpPr txBox="1">
            <a:spLocks/>
          </p:cNvSpPr>
          <p:nvPr/>
        </p:nvSpPr>
        <p:spPr bwMode="black">
          <a:xfrm>
            <a:off x="2231136" y="435635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GB"/>
              <a:t>AGENDA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BBC702-DAB8-4FB9-BEA4-EA4FF2BB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it-IT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it-IT"/>
          </a:p>
        </p:txBody>
      </p:sp>
      <p:graphicFrame>
        <p:nvGraphicFramePr>
          <p:cNvPr id="12" name="TextBox 7">
            <a:extLst>
              <a:ext uri="{FF2B5EF4-FFF2-40B4-BE49-F238E27FC236}">
                <a16:creationId xmlns:a16="http://schemas.microsoft.com/office/drawing/2014/main" id="{45304BE9-9B79-4ABD-9689-360A8E92F68E}"/>
              </a:ext>
            </a:extLst>
          </p:cNvPr>
          <p:cNvGraphicFramePr/>
          <p:nvPr/>
        </p:nvGraphicFramePr>
        <p:xfrm>
          <a:off x="2191654" y="1761548"/>
          <a:ext cx="7769210" cy="46417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0083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 road with trees on the side&#10;&#10;Description automatically generated">
            <a:extLst>
              <a:ext uri="{FF2B5EF4-FFF2-40B4-BE49-F238E27FC236}">
                <a16:creationId xmlns:a16="http://schemas.microsoft.com/office/drawing/2014/main" id="{798BE6CF-AC6F-4D5C-AFC9-41F8A69DE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79" y="-555293"/>
            <a:ext cx="12188217" cy="8099246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1235D86-AE50-410F-8DB1-9EE304BE7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highlight>
                  <a:srgbClr val="C0C0C0"/>
                </a:highlight>
                <a:cs typeface="Calibri Light"/>
              </a:rPr>
              <a:t>PERFORM SOME PLANNING STUDIES</a:t>
            </a:r>
          </a:p>
        </p:txBody>
      </p:sp>
      <p:pic>
        <p:nvPicPr>
          <p:cNvPr id="11" name="Picture 11" descr="Map&#10;&#10;Description automatically generated">
            <a:extLst>
              <a:ext uri="{FF2B5EF4-FFF2-40B4-BE49-F238E27FC236}">
                <a16:creationId xmlns:a16="http://schemas.microsoft.com/office/drawing/2014/main" id="{FFCE5EE8-11CD-433A-BCE6-6036FABDFE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287" b="54269"/>
          <a:stretch/>
        </p:blipFill>
        <p:spPr>
          <a:xfrm>
            <a:off x="120183" y="1824036"/>
            <a:ext cx="3968506" cy="3572422"/>
          </a:xfrm>
          <a:prstGeom prst="rect">
            <a:avLst/>
          </a:prstGeo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2BA2461E-9660-4FF1-B45E-D3587459D3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599" r="-573" b="-1013"/>
          <a:stretch/>
        </p:blipFill>
        <p:spPr>
          <a:xfrm>
            <a:off x="8680775" y="1824036"/>
            <a:ext cx="3391055" cy="3626100"/>
          </a:xfrm>
          <a:prstGeom prst="rect">
            <a:avLst/>
          </a:prstGeom>
        </p:spPr>
      </p:pic>
      <p:pic>
        <p:nvPicPr>
          <p:cNvPr id="13" name="Picture 13" descr="Background pattern, map&#10;&#10;Description automatically generated">
            <a:extLst>
              <a:ext uri="{FF2B5EF4-FFF2-40B4-BE49-F238E27FC236}">
                <a16:creationId xmlns:a16="http://schemas.microsoft.com/office/drawing/2014/main" id="{1DED62E0-324E-4D50-BC82-89A12A8A4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150" y="1824530"/>
            <a:ext cx="4302918" cy="3566126"/>
          </a:xfrm>
          <a:prstGeom prst="rect">
            <a:avLst/>
          </a:prstGeom>
        </p:spPr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9D4332D7-5275-4709-9976-FA0819697BA3}"/>
              </a:ext>
            </a:extLst>
          </p:cNvPr>
          <p:cNvSpPr txBox="1">
            <a:spLocks/>
          </p:cNvSpPr>
          <p:nvPr/>
        </p:nvSpPr>
        <p:spPr>
          <a:xfrm>
            <a:off x="838200" y="57050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>
                <a:solidFill>
                  <a:schemeClr val="bg1"/>
                </a:solidFill>
                <a:highlight>
                  <a:srgbClr val="C0C0C0"/>
                </a:highlight>
                <a:cs typeface="Calibri Light"/>
              </a:rPr>
              <a:t>INFLUENCE DECISION MAKING  - CASA INDIA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059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ransport, wave, dark, night sky&#10;&#10;Description automatically generated">
            <a:extLst>
              <a:ext uri="{FF2B5EF4-FFF2-40B4-BE49-F238E27FC236}">
                <a16:creationId xmlns:a16="http://schemas.microsoft.com/office/drawing/2014/main" id="{E8A9A9ED-EAFA-4FBD-ACC8-D97E151179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854" b="14854"/>
          <a:stretch/>
        </p:blipFill>
        <p:spPr>
          <a:xfrm>
            <a:off x="0" y="-1270001"/>
            <a:ext cx="12192001" cy="812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8FC7B4-C500-4532-B9CC-98B738C82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500" y="546100"/>
            <a:ext cx="8166100" cy="1887538"/>
          </a:xfrm>
        </p:spPr>
        <p:txBody>
          <a:bodyPr>
            <a:no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We can recognize everything from sky using satellites</a:t>
            </a:r>
            <a:br>
              <a:rPr lang="en-US" sz="4800">
                <a:solidFill>
                  <a:schemeClr val="bg1"/>
                </a:solidFill>
              </a:rPr>
            </a:br>
            <a:endParaRPr lang="en-GB" sz="48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CC3F6-2B9C-454D-96BA-01891FEB5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0" y="5711825"/>
            <a:ext cx="5257800" cy="600075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*if the resolution is right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42C392-653A-4D17-A5A4-0620237CAAD6}"/>
              </a:ext>
            </a:extLst>
          </p:cNvPr>
          <p:cNvSpPr txBox="1"/>
          <p:nvPr/>
        </p:nvSpPr>
        <p:spPr>
          <a:xfrm>
            <a:off x="7519988" y="890419"/>
            <a:ext cx="8810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>
                <a:solidFill>
                  <a:schemeClr val="tx1">
                    <a:lumMod val="95000"/>
                    <a:lumOff val="5000"/>
                  </a:schemeClr>
                </a:solidFill>
              </a:rPr>
              <a:t>*</a:t>
            </a:r>
            <a:endParaRPr lang="en-GB" sz="60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476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A517AA-4B48-47E7-BD81-4D44A9FDD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it-IT" smtClean="0"/>
              <a:pPr/>
              <a:t>13</a:t>
            </a:fld>
            <a:endParaRPr lang="it-IT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7F4EE01-A662-46CB-8FB1-0616D1EA3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030" y="-243745"/>
            <a:ext cx="5110480" cy="71710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55F08E-E81A-426E-90B9-C0D80585A7DC}"/>
              </a:ext>
            </a:extLst>
          </p:cNvPr>
          <p:cNvSpPr txBox="1"/>
          <p:nvPr/>
        </p:nvSpPr>
        <p:spPr>
          <a:xfrm rot="16200000">
            <a:off x="-1482352" y="4919003"/>
            <a:ext cx="3671276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">
                <a:hlinkClick r:id="rId3"/>
              </a:rPr>
              <a:t>"up and down the ladder"</a:t>
            </a:r>
            <a:r>
              <a:rPr lang="en-US" sz="800"/>
              <a:t> by </a:t>
            </a:r>
            <a:r>
              <a:rPr lang="en-US" sz="800">
                <a:hlinkClick r:id="rId4"/>
              </a:rPr>
              <a:t>Robert Couse-Baker</a:t>
            </a:r>
            <a:r>
              <a:rPr lang="en-US" sz="800"/>
              <a:t> is licensed under </a:t>
            </a:r>
            <a:r>
              <a:rPr lang="en-US" sz="800">
                <a:hlinkClick r:id="rId5"/>
              </a:rPr>
              <a:t>CC BY 2.0</a:t>
            </a:r>
            <a:endParaRPr lang="en-US" sz="800"/>
          </a:p>
        </p:txBody>
      </p:sp>
      <p:sp>
        <p:nvSpPr>
          <p:cNvPr id="7" name="Arrow: Up 6">
            <a:extLst>
              <a:ext uri="{FF2B5EF4-FFF2-40B4-BE49-F238E27FC236}">
                <a16:creationId xmlns:a16="http://schemas.microsoft.com/office/drawing/2014/main" id="{8F9D1DC8-6877-4C1E-A9A4-6D9BC8BB5425}"/>
              </a:ext>
            </a:extLst>
          </p:cNvPr>
          <p:cNvSpPr/>
          <p:nvPr/>
        </p:nvSpPr>
        <p:spPr>
          <a:xfrm>
            <a:off x="6173182" y="3291"/>
            <a:ext cx="5282430" cy="6855513"/>
          </a:xfrm>
          <a:prstGeom prst="up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47F4B7-508A-40CD-B378-F476A0E5F042}"/>
              </a:ext>
            </a:extLst>
          </p:cNvPr>
          <p:cNvSpPr txBox="1"/>
          <p:nvPr/>
        </p:nvSpPr>
        <p:spPr>
          <a:xfrm>
            <a:off x="7227693" y="1717112"/>
            <a:ext cx="3161212" cy="110799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b="1" dirty="0">
                <a:solidFill>
                  <a:schemeClr val="bg1"/>
                </a:solidFill>
                <a:latin typeface="Calibri"/>
                <a:cs typeface="Calibri"/>
              </a:rPr>
              <a:t>LEAD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7C91FE-3A45-4044-BEBD-A897E52DF7D9}"/>
              </a:ext>
            </a:extLst>
          </p:cNvPr>
          <p:cNvSpPr txBox="1"/>
          <p:nvPr/>
        </p:nvSpPr>
        <p:spPr>
          <a:xfrm>
            <a:off x="7227693" y="3075975"/>
            <a:ext cx="3161212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800" b="1" dirty="0">
                <a:solidFill>
                  <a:schemeClr val="bg1"/>
                </a:solidFill>
                <a:latin typeface="Calibri"/>
                <a:cs typeface="Calibri"/>
              </a:rPr>
              <a:t>IMPROVE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2B215B-4276-4195-84AA-652290A68204}"/>
              </a:ext>
            </a:extLst>
          </p:cNvPr>
          <p:cNvSpPr txBox="1"/>
          <p:nvPr/>
        </p:nvSpPr>
        <p:spPr>
          <a:xfrm>
            <a:off x="7227695" y="4150427"/>
            <a:ext cx="3161212" cy="76944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Calibri"/>
                <a:cs typeface="Calibri"/>
              </a:rPr>
              <a:t>PARTICIPATE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3C6ECB-5209-4E38-93F0-320E3CCD9461}"/>
              </a:ext>
            </a:extLst>
          </p:cNvPr>
          <p:cNvSpPr txBox="1"/>
          <p:nvPr/>
        </p:nvSpPr>
        <p:spPr>
          <a:xfrm>
            <a:off x="7227693" y="5108159"/>
            <a:ext cx="3161212" cy="70788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4000" b="1">
                <a:solidFill>
                  <a:schemeClr val="bg1"/>
                </a:solidFill>
                <a:latin typeface="Calibri"/>
                <a:cs typeface="Calibri"/>
              </a:rPr>
              <a:t>USE</a:t>
            </a:r>
            <a:endParaRPr lang="en-US" sz="36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5B7EEC-4F50-4430-A938-FEECC14A09EA}"/>
              </a:ext>
            </a:extLst>
          </p:cNvPr>
          <p:cNvSpPr txBox="1"/>
          <p:nvPr/>
        </p:nvSpPr>
        <p:spPr>
          <a:xfrm>
            <a:off x="7227694" y="6091053"/>
            <a:ext cx="3161212" cy="64633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600" b="1">
                <a:solidFill>
                  <a:schemeClr val="bg1"/>
                </a:solidFill>
                <a:latin typeface="Calibri"/>
                <a:cs typeface="Calibri"/>
              </a:rPr>
              <a:t>UNDERSTAND</a:t>
            </a:r>
            <a:endParaRPr lang="en-US" sz="3600" b="1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9C934F-7671-495F-A90B-5C1F26B1D622}"/>
              </a:ext>
            </a:extLst>
          </p:cNvPr>
          <p:cNvSpPr txBox="1"/>
          <p:nvPr/>
        </p:nvSpPr>
        <p:spPr>
          <a:xfrm>
            <a:off x="650748" y="1941"/>
            <a:ext cx="3161212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alibri"/>
                <a:cs typeface="Calibri"/>
              </a:rPr>
              <a:t>Open</a:t>
            </a:r>
            <a:endParaRPr lang="en-US"/>
          </a:p>
          <a:p>
            <a:r>
              <a:rPr lang="en-GB" sz="6600" b="1" dirty="0">
                <a:solidFill>
                  <a:schemeClr val="bg1"/>
                </a:solidFill>
                <a:latin typeface="Calibri"/>
                <a:cs typeface="Calibri"/>
              </a:rPr>
              <a:t>Source</a:t>
            </a:r>
          </a:p>
          <a:p>
            <a:r>
              <a:rPr lang="en-GB" sz="6600" b="1" dirty="0">
                <a:solidFill>
                  <a:schemeClr val="bg1"/>
                </a:solidFill>
                <a:latin typeface="Calibri"/>
                <a:cs typeface="Calibri"/>
              </a:rPr>
              <a:t>Ladder</a:t>
            </a:r>
          </a:p>
        </p:txBody>
      </p:sp>
    </p:spTree>
    <p:extLst>
      <p:ext uri="{BB962C8B-B14F-4D97-AF65-F5344CB8AC3E}">
        <p14:creationId xmlns:p14="http://schemas.microsoft.com/office/powerpoint/2010/main" val="722121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DAE598-54B0-4E6B-A60D-5D40A1095BA7}"/>
              </a:ext>
            </a:extLst>
          </p:cNvPr>
          <p:cNvSpPr txBox="1"/>
          <p:nvPr/>
        </p:nvSpPr>
        <p:spPr>
          <a:xfrm>
            <a:off x="2523067" y="1972514"/>
            <a:ext cx="7145253" cy="38164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8800" cap="all" dirty="0">
                <a:solidFill>
                  <a:srgbClr val="FFFFFF"/>
                </a:solidFill>
              </a:rPr>
              <a:t>HACKATHON 2021</a:t>
            </a:r>
            <a:r>
              <a:rPr lang="en-GB" sz="6600" dirty="0"/>
              <a:t>​</a:t>
            </a:r>
            <a:br>
              <a:rPr lang="en-GB" sz="6600" dirty="0"/>
            </a:br>
            <a:r>
              <a:rPr lang="en-GB" sz="6600" dirty="0"/>
              <a:t>​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F19ECE-E328-4D4A-8BD2-0E63B10FA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it-IT" noProof="0" smtClean="0"/>
              <a:t>14</a:t>
            </a:fld>
            <a:endParaRPr lang="it-IT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829F17-1C16-4889-A01C-F953935A8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7713" y="3045445"/>
            <a:ext cx="5392403" cy="2061269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GB" dirty="0"/>
              <a:t>GETTING READY to </a:t>
            </a:r>
            <a:r>
              <a:rPr lang="en-GB"/>
              <a:t>CHANGe THE WORLD</a:t>
            </a: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90874F0-DCA7-44B0-8C10-B82F86AB8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844"/>
          <a:stretch/>
        </p:blipFill>
        <p:spPr>
          <a:xfrm>
            <a:off x="10503872" y="539748"/>
            <a:ext cx="1579470" cy="58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193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 picture containing outdoor, sky, mountain, nature&#10;&#10;Description automatically generated">
            <a:extLst>
              <a:ext uri="{FF2B5EF4-FFF2-40B4-BE49-F238E27FC236}">
                <a16:creationId xmlns:a16="http://schemas.microsoft.com/office/drawing/2014/main" id="{4401E26D-6EC8-48DC-9ECB-104ED0BA00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3" r="74" b="-147"/>
          <a:stretch/>
        </p:blipFill>
        <p:spPr>
          <a:xfrm>
            <a:off x="-74180" y="744071"/>
            <a:ext cx="12397450" cy="621813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BB09-DA20-4E21-860D-10286C303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it-IT" smtClean="0"/>
              <a:pPr/>
              <a:t>2</a:t>
            </a:fld>
            <a:endParaRPr lang="it-IT"/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2EECA271-BEFE-4678-BF6E-9B92AEE58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13" y="59620"/>
            <a:ext cx="3229492" cy="6240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B8F533-5767-4EBD-8FF1-B5C9BDF84B78}"/>
              </a:ext>
            </a:extLst>
          </p:cNvPr>
          <p:cNvSpPr txBox="1"/>
          <p:nvPr/>
        </p:nvSpPr>
        <p:spPr>
          <a:xfrm>
            <a:off x="1928546" y="4176975"/>
            <a:ext cx="839647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Calibri"/>
                <a:cs typeface="Calibri"/>
              </a:rPr>
              <a:t>"In Sub-Saharan Africa every second person has no access to electricity - a problem that 800M people face globally (2021)"</a:t>
            </a:r>
            <a:r>
              <a:rPr lang="en-US" sz="3200" b="1" dirty="0">
                <a:solidFill>
                  <a:schemeClr val="bg1"/>
                </a:solidFill>
                <a:latin typeface="Calibri"/>
                <a:cs typeface="Calibri"/>
              </a:rPr>
              <a:t> - </a:t>
            </a:r>
            <a:r>
              <a:rPr lang="en-US" sz="3200" b="1" dirty="0" err="1">
                <a:solidFill>
                  <a:schemeClr val="bg1"/>
                </a:solidFill>
                <a:latin typeface="Calibri"/>
                <a:cs typeface="Calibri"/>
              </a:rPr>
              <a:t>Worldbank</a:t>
            </a:r>
            <a:endParaRPr lang="en-US" sz="3200">
              <a:solidFill>
                <a:schemeClr val="bg1"/>
              </a:solidFill>
            </a:endParaRPr>
          </a:p>
        </p:txBody>
      </p:sp>
      <p:pic>
        <p:nvPicPr>
          <p:cNvPr id="9" name="Picture 9" descr="Logo, icon&#10;&#10;Description automatically generated">
            <a:extLst>
              <a:ext uri="{FF2B5EF4-FFF2-40B4-BE49-F238E27FC236}">
                <a16:creationId xmlns:a16="http://schemas.microsoft.com/office/drawing/2014/main" id="{263B8605-D546-4175-97F9-6BB675B53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894" y="6074056"/>
            <a:ext cx="788895" cy="6714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F034A8-480B-4EEB-8DE4-D522F4E45DC8}"/>
              </a:ext>
            </a:extLst>
          </p:cNvPr>
          <p:cNvSpPr txBox="1"/>
          <p:nvPr/>
        </p:nvSpPr>
        <p:spPr>
          <a:xfrm>
            <a:off x="1898913" y="1920609"/>
            <a:ext cx="8396473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Calibri"/>
                <a:cs typeface="Calibri"/>
              </a:rPr>
              <a:t>"</a:t>
            </a:r>
            <a:r>
              <a:rPr lang="en-US" sz="3200" dirty="0">
                <a:solidFill>
                  <a:schemeClr val="bg1"/>
                </a:solidFill>
                <a:latin typeface="Calibri"/>
                <a:ea typeface="+mn-lt"/>
                <a:cs typeface="+mn-lt"/>
              </a:rPr>
              <a:t>Limiting global warming to 1.5°C would require rapid, far-reaching and unprecedented changes in all aspects of society</a:t>
            </a:r>
            <a:r>
              <a:rPr lang="en-US" sz="3200" i="1" dirty="0">
                <a:solidFill>
                  <a:schemeClr val="bg1"/>
                </a:solidFill>
                <a:latin typeface="Calibri"/>
                <a:cs typeface="Calibri"/>
              </a:rPr>
              <a:t>"</a:t>
            </a:r>
            <a:r>
              <a:rPr lang="en-US" sz="3200" b="1" dirty="0">
                <a:solidFill>
                  <a:schemeClr val="bg1"/>
                </a:solidFill>
                <a:latin typeface="Calibri"/>
                <a:cs typeface="Calibri"/>
              </a:rPr>
              <a:t> - IPCC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30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4EC666C1-FD45-49A0-A93B-2445F3C46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0" r="2530"/>
          <a:stretch/>
        </p:blipFill>
        <p:spPr>
          <a:xfrm>
            <a:off x="1813170" y="-177758"/>
            <a:ext cx="8497372" cy="70376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6FF669D-3DA4-49CC-8749-7F540C8474F9}"/>
              </a:ext>
            </a:extLst>
          </p:cNvPr>
          <p:cNvSpPr/>
          <p:nvPr/>
        </p:nvSpPr>
        <p:spPr>
          <a:xfrm>
            <a:off x="3085367" y="1893521"/>
            <a:ext cx="5744306" cy="3067537"/>
          </a:xfrm>
          <a:prstGeom prst="rect">
            <a:avLst/>
          </a:prstGeom>
          <a:solidFill>
            <a:srgbClr val="3D3D3D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BBE5B6-0A34-44A0-9C52-96045F7E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9417D1-D617-440E-B8FA-35227788C12E}"/>
              </a:ext>
            </a:extLst>
          </p:cNvPr>
          <p:cNvSpPr txBox="1"/>
          <p:nvPr/>
        </p:nvSpPr>
        <p:spPr>
          <a:xfrm>
            <a:off x="3425093" y="2028093"/>
            <a:ext cx="5830275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8800" b="1">
                <a:solidFill>
                  <a:schemeClr val="bg1"/>
                </a:solidFill>
              </a:rPr>
              <a:t>WE NEED TO PLAN</a:t>
            </a:r>
            <a:endParaRPr lang="en-US" sz="8800" b="1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F46848-3A72-4DE5-9362-E0865E12A512}"/>
              </a:ext>
            </a:extLst>
          </p:cNvPr>
          <p:cNvSpPr txBox="1"/>
          <p:nvPr/>
        </p:nvSpPr>
        <p:spPr>
          <a:xfrm>
            <a:off x="3757247" y="6551247"/>
            <a:ext cx="6054969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900">
                <a:hlinkClick r:id="rId3"/>
              </a:rPr>
              <a:t>"Engineers working on plans, 1959"</a:t>
            </a:r>
            <a:r>
              <a:rPr lang="en-US" sz="900"/>
              <a:t> by </a:t>
            </a:r>
            <a:r>
              <a:rPr lang="en-US" sz="900">
                <a:hlinkClick r:id="rId4"/>
              </a:rPr>
              <a:t>Seattle Municipal Archives</a:t>
            </a:r>
            <a:r>
              <a:rPr lang="en-US" sz="900"/>
              <a:t> is licensed under </a:t>
            </a:r>
            <a:r>
              <a:rPr lang="en-US" sz="900">
                <a:hlinkClick r:id="rId5"/>
              </a:rPr>
              <a:t>CC BY 2.0</a:t>
            </a:r>
            <a:endParaRPr lang="en-US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BAA928-D344-4F82-9AF7-E3CA015C70CE}"/>
              </a:ext>
            </a:extLst>
          </p:cNvPr>
          <p:cNvSpPr txBox="1"/>
          <p:nvPr/>
        </p:nvSpPr>
        <p:spPr>
          <a:xfrm>
            <a:off x="1806494" y="1129726"/>
            <a:ext cx="850754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</a:rPr>
              <a:t>SUSTAINABLE</a:t>
            </a:r>
            <a:endParaRPr lang="en-US" sz="3200" b="1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F9270C-4975-406D-98E3-CDDA12E14D4F}"/>
              </a:ext>
            </a:extLst>
          </p:cNvPr>
          <p:cNvSpPr txBox="1"/>
          <p:nvPr/>
        </p:nvSpPr>
        <p:spPr>
          <a:xfrm>
            <a:off x="2311861" y="4931829"/>
            <a:ext cx="32683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200" b="1" dirty="0">
                <a:solidFill>
                  <a:schemeClr val="bg1"/>
                </a:solidFill>
              </a:rPr>
              <a:t>AFFORDABLE</a:t>
            </a:r>
            <a:endParaRPr lang="en-US" sz="3200" b="1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43C433-F268-4206-87E5-3BD383AA7A7C}"/>
              </a:ext>
            </a:extLst>
          </p:cNvPr>
          <p:cNvSpPr txBox="1"/>
          <p:nvPr/>
        </p:nvSpPr>
        <p:spPr>
          <a:xfrm>
            <a:off x="7776151" y="4931828"/>
            <a:ext cx="24391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3200" b="1" dirty="0">
                <a:solidFill>
                  <a:schemeClr val="bg1"/>
                </a:solidFill>
              </a:rPr>
              <a:t>RELIABLE</a:t>
            </a: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964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354E72-7CE0-4B49-9368-29C88F59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it-IT" noProof="0" smtClean="0"/>
              <a:t>4</a:t>
            </a:fld>
            <a:endParaRPr lang="it-IT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1FDDD8-51BF-4BC9-BCB2-8253BBDE319C}"/>
              </a:ext>
            </a:extLst>
          </p:cNvPr>
          <p:cNvSpPr txBox="1"/>
          <p:nvPr/>
        </p:nvSpPr>
        <p:spPr>
          <a:xfrm>
            <a:off x="3050532" y="883841"/>
            <a:ext cx="631046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b="1">
                <a:solidFill>
                  <a:schemeClr val="bg1"/>
                </a:solidFill>
                <a:latin typeface="Calibri"/>
                <a:cs typeface="Calibri"/>
              </a:rPr>
              <a:t>VISION</a:t>
            </a:r>
            <a:r>
              <a:rPr lang="en-US" sz="5400" b="1">
                <a:solidFill>
                  <a:schemeClr val="bg1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9511E2-4477-432E-ACE4-45F4B93BDF98}"/>
              </a:ext>
            </a:extLst>
          </p:cNvPr>
          <p:cNvSpPr/>
          <p:nvPr/>
        </p:nvSpPr>
        <p:spPr>
          <a:xfrm>
            <a:off x="1605484" y="2440960"/>
            <a:ext cx="9200561" cy="2535974"/>
          </a:xfrm>
          <a:prstGeom prst="rect">
            <a:avLst/>
          </a:prstGeom>
          <a:solidFill>
            <a:srgbClr val="8A8A8A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14BD4D-1E08-4D89-8C39-AA16A13B3D89}"/>
              </a:ext>
            </a:extLst>
          </p:cNvPr>
          <p:cNvSpPr txBox="1"/>
          <p:nvPr/>
        </p:nvSpPr>
        <p:spPr>
          <a:xfrm>
            <a:off x="1754956" y="2549261"/>
            <a:ext cx="8682087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400" b="1">
                <a:solidFill>
                  <a:schemeClr val="bg1"/>
                </a:solidFill>
              </a:rPr>
              <a:t>Create useful alternatives to closed-source energy system model for </a:t>
            </a:r>
            <a:r>
              <a:rPr lang="en-GB" sz="4400" b="1">
                <a:solidFill>
                  <a:schemeClr val="bg1"/>
                </a:solidFill>
                <a:highlight>
                  <a:srgbClr val="EF8333"/>
                </a:highlight>
              </a:rPr>
              <a:t>industry</a:t>
            </a:r>
            <a:r>
              <a:rPr lang="en-GB" sz="4400" b="1">
                <a:solidFill>
                  <a:schemeClr val="bg1"/>
                </a:solidFill>
              </a:rPr>
              <a:t> and </a:t>
            </a:r>
            <a:r>
              <a:rPr lang="en-GB" sz="4400" b="1">
                <a:solidFill>
                  <a:schemeClr val="bg1"/>
                </a:solidFill>
                <a:highlight>
                  <a:srgbClr val="EF8333"/>
                </a:highlight>
              </a:rPr>
              <a:t>research</a:t>
            </a:r>
            <a:r>
              <a:rPr lang="en-GB" sz="4400" b="1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3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96704BF-27B0-4A6B-BC41-4044B0984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2348" y="354202"/>
            <a:ext cx="2090466" cy="78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88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354E72-7CE0-4B49-9368-29C88F59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A7A6979-0714-4377-B894-6BE4C2D6E202}" type="slidenum">
              <a:rPr lang="it-IT" noProof="0" smtClean="0"/>
              <a:t>5</a:t>
            </a:fld>
            <a:endParaRPr lang="it-IT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9511E2-4477-432E-ACE4-45F4B93BDF98}"/>
              </a:ext>
            </a:extLst>
          </p:cNvPr>
          <p:cNvSpPr/>
          <p:nvPr/>
        </p:nvSpPr>
        <p:spPr>
          <a:xfrm>
            <a:off x="1605484" y="2440960"/>
            <a:ext cx="9200561" cy="2535974"/>
          </a:xfrm>
          <a:prstGeom prst="rect">
            <a:avLst/>
          </a:prstGeom>
          <a:solidFill>
            <a:srgbClr val="8A8A8A">
              <a:alpha val="1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14BD4D-1E08-4D89-8C39-AA16A13B3D89}"/>
              </a:ext>
            </a:extLst>
          </p:cNvPr>
          <p:cNvSpPr txBox="1"/>
          <p:nvPr/>
        </p:nvSpPr>
        <p:spPr>
          <a:xfrm>
            <a:off x="1868125" y="2443637"/>
            <a:ext cx="8682087" cy="258532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GB" sz="5400" b="1" dirty="0">
                <a:solidFill>
                  <a:schemeClr val="bg1"/>
                </a:solidFill>
              </a:rPr>
              <a:t>#PyPSA-AFRICA2021</a:t>
            </a:r>
          </a:p>
          <a:p>
            <a:pPr algn="ctr"/>
            <a:r>
              <a:rPr lang="en-GB" sz="5400" b="1" dirty="0">
                <a:solidFill>
                  <a:schemeClr val="bg1"/>
                </a:solidFill>
              </a:rPr>
              <a:t>#PyPSA-EARTH2022</a:t>
            </a:r>
          </a:p>
          <a:p>
            <a:pPr algn="ctr"/>
            <a:r>
              <a:rPr lang="en-GB" sz="5400" b="1" dirty="0">
                <a:solidFill>
                  <a:schemeClr val="bg1"/>
                </a:solidFill>
              </a:rPr>
              <a:t>#???2023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C400A5-CADD-4537-B8A3-93D953FA7815}"/>
              </a:ext>
            </a:extLst>
          </p:cNvPr>
          <p:cNvSpPr txBox="1"/>
          <p:nvPr/>
        </p:nvSpPr>
        <p:spPr>
          <a:xfrm>
            <a:off x="3050532" y="883841"/>
            <a:ext cx="631046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Calibri"/>
                <a:cs typeface="Calibri"/>
              </a:rPr>
              <a:t>MISSION</a:t>
            </a:r>
            <a:r>
              <a:rPr lang="en-US" sz="5400" b="1" dirty="0">
                <a:solidFill>
                  <a:schemeClr val="bg1"/>
                </a:solidFill>
                <a:latin typeface="Calibri"/>
                <a:cs typeface="Calibri"/>
              </a:rPr>
              <a:t> </a:t>
            </a:r>
          </a:p>
        </p:txBody>
      </p:sp>
      <p:pic>
        <p:nvPicPr>
          <p:cNvPr id="11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109A0595-F363-4CF3-9E76-B7B0732C0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2349" y="354202"/>
            <a:ext cx="2090466" cy="78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488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CE6442-BCD7-41C9-85F5-FBF2338DA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it-IT" smtClean="0"/>
              <a:pPr/>
              <a:t>6</a:t>
            </a:fld>
            <a:endParaRPr lang="it-IT"/>
          </a:p>
        </p:txBody>
      </p:sp>
      <p:pic>
        <p:nvPicPr>
          <p:cNvPr id="3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FFD40572-64CD-4444-8890-957906227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445"/>
            <a:ext cx="12120880" cy="6816090"/>
          </a:xfrm>
          <a:prstGeom prst="rect">
            <a:avLst/>
          </a:prstGeom>
        </p:spPr>
      </p:pic>
      <p:pic>
        <p:nvPicPr>
          <p:cNvPr id="37" name="Picture 37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5C203E4C-0ED4-43F3-9F8A-EA45E0766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6088" y="2390228"/>
            <a:ext cx="1583634" cy="16099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E72AC2D-F4CF-4801-9851-64AEFE36D8AC}"/>
              </a:ext>
            </a:extLst>
          </p:cNvPr>
          <p:cNvSpPr/>
          <p:nvPr/>
        </p:nvSpPr>
        <p:spPr>
          <a:xfrm>
            <a:off x="2105890" y="1369867"/>
            <a:ext cx="7897090" cy="9178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FFC1DFE1-8664-403C-B15D-84FAC05F23DC}"/>
              </a:ext>
            </a:extLst>
          </p:cNvPr>
          <p:cNvSpPr txBox="1"/>
          <p:nvPr/>
        </p:nvSpPr>
        <p:spPr>
          <a:xfrm>
            <a:off x="1840922" y="1537854"/>
            <a:ext cx="8596743" cy="70788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rtl="0">
              <a:defRPr lang="it-it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>
                <a:solidFill>
                  <a:schemeClr val="accent1"/>
                </a:solidFill>
                <a:latin typeface="Calibri"/>
                <a:cs typeface="Calibri"/>
              </a:rPr>
              <a:t>An </a:t>
            </a:r>
            <a:r>
              <a:rPr lang="en-US" sz="4000" b="1">
                <a:solidFill>
                  <a:srgbClr val="0070C0"/>
                </a:solidFill>
                <a:latin typeface="Calibri"/>
                <a:cs typeface="Calibri"/>
              </a:rPr>
              <a:t>open </a:t>
            </a:r>
            <a:r>
              <a:rPr lang="en-US" sz="4000" b="1">
                <a:solidFill>
                  <a:srgbClr val="00B050"/>
                </a:solidFill>
                <a:latin typeface="Calibri"/>
                <a:cs typeface="Calibri"/>
              </a:rPr>
              <a:t>digital twin</a:t>
            </a:r>
            <a:r>
              <a:rPr lang="en-US" sz="4000" b="1">
                <a:solidFill>
                  <a:schemeClr val="accent1"/>
                </a:solidFill>
                <a:latin typeface="Calibri"/>
                <a:cs typeface="Calibri"/>
              </a:rPr>
              <a:t> of energy systems</a:t>
            </a:r>
            <a:r>
              <a:rPr lang="en-US" sz="3600" b="1">
                <a:latin typeface="Calibri"/>
                <a:cs typeface="Calibri"/>
              </a:rPr>
              <a:t>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DA384A-3263-45E8-84D4-F67D4849D36B}"/>
              </a:ext>
            </a:extLst>
          </p:cNvPr>
          <p:cNvSpPr txBox="1"/>
          <p:nvPr/>
        </p:nvSpPr>
        <p:spPr>
          <a:xfrm>
            <a:off x="8291945" y="210935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Calibri"/>
              </a:rPr>
              <a:t>*that can optimize</a:t>
            </a:r>
            <a:endParaRPr lang="en-GB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1938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2B1F2B3-1414-4839-9029-770810955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1" r="947"/>
          <a:stretch/>
        </p:blipFill>
        <p:spPr>
          <a:xfrm>
            <a:off x="0" y="6271591"/>
            <a:ext cx="12192000" cy="586408"/>
          </a:xfrm>
          <a:prstGeom prst="rect">
            <a:avLst/>
          </a:prstGeom>
        </p:spPr>
      </p:pic>
      <p:sp>
        <p:nvSpPr>
          <p:cNvPr id="4" name="Subtitle 2"/>
          <p:cNvSpPr txBox="1">
            <a:spLocks/>
          </p:cNvSpPr>
          <p:nvPr/>
        </p:nvSpPr>
        <p:spPr>
          <a:xfrm>
            <a:off x="95795" y="201040"/>
            <a:ext cx="4066902" cy="6129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latin typeface="Gill Sans"/>
              </a:rPr>
              <a:t>Recent Work</a:t>
            </a:r>
            <a:endParaRPr lang="en-GB">
              <a:latin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2633" y="6040760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900">
                <a:solidFill>
                  <a:schemeClr val="bg1">
                    <a:lumMod val="65000"/>
                  </a:schemeClr>
                </a:solidFill>
                <a:hlinkClick r:id="rId3"/>
              </a:rPr>
              <a:t>https://devseed.com/ml-grid-docs/results/mapping-output-and-speed/</a:t>
            </a:r>
            <a:r>
              <a:rPr lang="en-GB" sz="900">
                <a:solidFill>
                  <a:schemeClr val="bg1">
                    <a:lumMod val="65000"/>
                  </a:schemeClr>
                </a:solidFill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0146" y="990701"/>
            <a:ext cx="6040259" cy="4770312"/>
          </a:xfrm>
          <a:prstGeom prst="rect">
            <a:avLst/>
          </a:prstGeom>
        </p:spPr>
      </p:pic>
      <p:sp>
        <p:nvSpPr>
          <p:cNvPr id="13" name="Subtitle 2"/>
          <p:cNvSpPr txBox="1">
            <a:spLocks/>
          </p:cNvSpPr>
          <p:nvPr/>
        </p:nvSpPr>
        <p:spPr>
          <a:xfrm>
            <a:off x="2619392" y="268882"/>
            <a:ext cx="10376262" cy="6129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>
                <a:latin typeface="Gill Sans"/>
              </a:rPr>
              <a:t>2017: </a:t>
            </a:r>
            <a:r>
              <a:rPr lang="en-US" sz="2000">
                <a:latin typeface="Gill Sans"/>
              </a:rPr>
              <a:t> Cooperation between </a:t>
            </a:r>
            <a:r>
              <a:rPr lang="en-US" sz="2000" i="1">
                <a:latin typeface="Gill Sans"/>
              </a:rPr>
              <a:t>World Bank </a:t>
            </a:r>
            <a:r>
              <a:rPr lang="en-US" sz="2000">
                <a:latin typeface="Gill Sans"/>
              </a:rPr>
              <a:t>and </a:t>
            </a:r>
            <a:r>
              <a:rPr lang="en-US" sz="2000" i="1">
                <a:latin typeface="Gill Sans"/>
              </a:rPr>
              <a:t>Development Seed</a:t>
            </a:r>
            <a:endParaRPr lang="en-GB" sz="2000" b="1" i="1">
              <a:latin typeface="Gill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" y="990702"/>
            <a:ext cx="6040301" cy="4772573"/>
          </a:xfrm>
          <a:prstGeom prst="rect">
            <a:avLst/>
          </a:prstGeom>
        </p:spPr>
      </p:pic>
      <p:sp>
        <p:nvSpPr>
          <p:cNvPr id="18" name="Subtitle 2"/>
          <p:cNvSpPr txBox="1">
            <a:spLocks/>
          </p:cNvSpPr>
          <p:nvPr/>
        </p:nvSpPr>
        <p:spPr>
          <a:xfrm>
            <a:off x="2106037" y="3227345"/>
            <a:ext cx="1842093" cy="3033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 b="1" dirty="0">
                <a:solidFill>
                  <a:srgbClr val="FFFFFF"/>
                </a:solidFill>
                <a:latin typeface="Gill Sans"/>
              </a:rPr>
              <a:t>Before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F17125E7-F171-431B-9507-9AB86B818F37}"/>
              </a:ext>
            </a:extLst>
          </p:cNvPr>
          <p:cNvSpPr txBox="1">
            <a:spLocks/>
          </p:cNvSpPr>
          <p:nvPr/>
        </p:nvSpPr>
        <p:spPr>
          <a:xfrm>
            <a:off x="8699978" y="3280157"/>
            <a:ext cx="1842093" cy="3033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 b="1" dirty="0">
                <a:solidFill>
                  <a:srgbClr val="FFFFFF"/>
                </a:solidFill>
                <a:latin typeface="Gill Sans"/>
              </a:rPr>
              <a:t>After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15F756-00D6-49FE-AB40-129B9B1E161E}"/>
              </a:ext>
            </a:extLst>
          </p:cNvPr>
          <p:cNvSpPr txBox="1"/>
          <p:nvPr/>
        </p:nvSpPr>
        <p:spPr>
          <a:xfrm>
            <a:off x="6167131" y="1023658"/>
            <a:ext cx="342193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cs typeface="Calibri"/>
              </a:rPr>
              <a:t>We are at proof-of-concept stage. Estimated compute and image cost for Africa: </a:t>
            </a:r>
            <a:r>
              <a:rPr lang="en-GB" b="1" u="sng" dirty="0">
                <a:solidFill>
                  <a:schemeClr val="bg1"/>
                </a:solidFill>
                <a:cs typeface="Calibri"/>
              </a:rPr>
              <a:t>34954.40$</a:t>
            </a:r>
            <a:endParaRPr lang="en-US" u="sng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115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61B6962-694F-41D3-8FDA-858E948B18F0}"/>
              </a:ext>
            </a:extLst>
          </p:cNvPr>
          <p:cNvSpPr/>
          <p:nvPr/>
        </p:nvSpPr>
        <p:spPr>
          <a:xfrm>
            <a:off x="1626" y="3504963"/>
            <a:ext cx="12191999" cy="30572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9D0439-13EA-4D30-9ED5-259C00C6A108}"/>
              </a:ext>
            </a:extLst>
          </p:cNvPr>
          <p:cNvSpPr/>
          <p:nvPr/>
        </p:nvSpPr>
        <p:spPr>
          <a:xfrm>
            <a:off x="4969743" y="3653648"/>
            <a:ext cx="2382977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750B97-F4D8-42C4-AE0C-07DF62559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59177" y="6377451"/>
            <a:ext cx="365760" cy="365760"/>
          </a:xfrm>
        </p:spPr>
        <p:txBody>
          <a:bodyPr/>
          <a:lstStyle/>
          <a:p>
            <a:fld id="{8A7A6979-0714-4377-B894-6BE4C2D6E202}" type="slidenum">
              <a:rPr lang="it-IT" smtClean="0"/>
              <a:pPr/>
              <a:t>8</a:t>
            </a:fld>
            <a:endParaRPr lang="it-IT"/>
          </a:p>
        </p:txBody>
      </p:sp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FA40055-C062-41DC-B4D2-2EEAE673E5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891" y="400084"/>
            <a:ext cx="7013702" cy="2451487"/>
          </a:xfrm>
          <a:prstGeom prst="rect">
            <a:avLst/>
          </a:prstGeom>
        </p:spPr>
      </p:pic>
      <p:pic>
        <p:nvPicPr>
          <p:cNvPr id="4" name="Picture 37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E6D941E2-62F9-4C3C-8753-902ACC471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5434" y="169742"/>
            <a:ext cx="3086904" cy="313228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09F9B9-5F5C-4AE1-BDDC-60675504AD25}"/>
              </a:ext>
            </a:extLst>
          </p:cNvPr>
          <p:cNvSpPr/>
          <p:nvPr/>
        </p:nvSpPr>
        <p:spPr>
          <a:xfrm>
            <a:off x="2455714" y="3653649"/>
            <a:ext cx="2431823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D7778F-FBA3-456C-8594-A3FEF1EF7435}"/>
              </a:ext>
            </a:extLst>
          </p:cNvPr>
          <p:cNvSpPr txBox="1"/>
          <p:nvPr/>
        </p:nvSpPr>
        <p:spPr>
          <a:xfrm>
            <a:off x="2457805" y="3797036"/>
            <a:ext cx="245179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PROBLEM</a:t>
            </a:r>
            <a:endParaRPr lang="en-US" sz="2800" b="1">
              <a:solidFill>
                <a:schemeClr val="bg1"/>
              </a:solidFill>
              <a:latin typeface="Calibri"/>
              <a:cs typeface="Calibri"/>
            </a:endParaRPr>
          </a:p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FORMULATOR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59B426-42FE-46A2-B489-028972247027}"/>
              </a:ext>
            </a:extLst>
          </p:cNvPr>
          <p:cNvSpPr txBox="1"/>
          <p:nvPr/>
        </p:nvSpPr>
        <p:spPr>
          <a:xfrm>
            <a:off x="4971833" y="3797513"/>
            <a:ext cx="237554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DATA</a:t>
            </a:r>
          </a:p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WORKFLOW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A6B360-DC78-486E-872E-1F5055312D30}"/>
              </a:ext>
            </a:extLst>
          </p:cNvPr>
          <p:cNvSpPr/>
          <p:nvPr/>
        </p:nvSpPr>
        <p:spPr>
          <a:xfrm>
            <a:off x="156132" y="3653648"/>
            <a:ext cx="2216900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2D3AB8-175D-45DB-91EE-1758AFA5DC85}"/>
              </a:ext>
            </a:extLst>
          </p:cNvPr>
          <p:cNvSpPr txBox="1"/>
          <p:nvPr/>
        </p:nvSpPr>
        <p:spPr>
          <a:xfrm>
            <a:off x="138685" y="4010290"/>
            <a:ext cx="223686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SOLVER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A25424-AACF-41C9-924B-8F2C43CCE809}"/>
              </a:ext>
            </a:extLst>
          </p:cNvPr>
          <p:cNvSpPr/>
          <p:nvPr/>
        </p:nvSpPr>
        <p:spPr>
          <a:xfrm>
            <a:off x="7434924" y="3653648"/>
            <a:ext cx="2255977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9E8C8C-5F56-4BB0-9DFB-2BD385574B96}"/>
              </a:ext>
            </a:extLst>
          </p:cNvPr>
          <p:cNvSpPr txBox="1"/>
          <p:nvPr/>
        </p:nvSpPr>
        <p:spPr>
          <a:xfrm>
            <a:off x="7437014" y="3797513"/>
            <a:ext cx="224854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DATA</a:t>
            </a:r>
          </a:p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CREATION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CBC4B6-527F-4D1D-BE87-ADBC15571FA9}"/>
              </a:ext>
            </a:extLst>
          </p:cNvPr>
          <p:cNvSpPr txBox="1"/>
          <p:nvPr/>
        </p:nvSpPr>
        <p:spPr>
          <a:xfrm>
            <a:off x="2416821" y="4928839"/>
            <a:ext cx="205554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>
                <a:latin typeface="Calibri"/>
                <a:cs typeface="Calibri"/>
              </a:rPr>
              <a:t>@PYPSA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217F67-B169-40E7-B69B-70761200F6F6}"/>
              </a:ext>
            </a:extLst>
          </p:cNvPr>
          <p:cNvSpPr txBox="1"/>
          <p:nvPr/>
        </p:nvSpPr>
        <p:spPr>
          <a:xfrm>
            <a:off x="4917030" y="4928839"/>
            <a:ext cx="2622395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u="sng">
                <a:solidFill>
                  <a:srgbClr val="00B050"/>
                </a:solidFill>
                <a:latin typeface="Calibri"/>
                <a:cs typeface="Calibri"/>
              </a:rPr>
              <a:t>@PYPSA-AFRICA</a:t>
            </a:r>
          </a:p>
          <a:p>
            <a:r>
              <a:rPr lang="en-GB" sz="2400">
                <a:latin typeface="Calibri"/>
                <a:cs typeface="Calibri"/>
              </a:rPr>
              <a:t>@PYPSA-EUR</a:t>
            </a:r>
            <a:endParaRPr lang="en-US" sz="2400">
              <a:ea typeface="+mn-lt"/>
              <a:cs typeface="+mn-lt"/>
            </a:endParaRPr>
          </a:p>
          <a:p>
            <a:r>
              <a:rPr lang="en-GB" sz="2400">
                <a:latin typeface="Calibri"/>
                <a:cs typeface="Calibri"/>
              </a:rPr>
              <a:t>@PYPSA-EUR-SEC</a:t>
            </a:r>
          </a:p>
          <a:p>
            <a:r>
              <a:rPr lang="en-GB" sz="2400">
                <a:latin typeface="Calibri"/>
                <a:cs typeface="Calibri"/>
              </a:rPr>
              <a:t>@ATLITE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691E64-002F-4884-BA37-4398C6470AFF}"/>
              </a:ext>
            </a:extLst>
          </p:cNvPr>
          <p:cNvSpPr txBox="1"/>
          <p:nvPr/>
        </p:nvSpPr>
        <p:spPr>
          <a:xfrm>
            <a:off x="7362673" y="4928839"/>
            <a:ext cx="262239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 b="1" u="sng">
                <a:solidFill>
                  <a:srgbClr val="00B050"/>
                </a:solidFill>
                <a:latin typeface="Calibri"/>
                <a:cs typeface="Calibri"/>
              </a:rPr>
              <a:t>@PYPSA-AFRICA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270C38-FDC4-409B-8501-EE2C96A7B8B1}"/>
              </a:ext>
            </a:extLst>
          </p:cNvPr>
          <p:cNvSpPr txBox="1"/>
          <p:nvPr/>
        </p:nvSpPr>
        <p:spPr>
          <a:xfrm>
            <a:off x="297612" y="4928839"/>
            <a:ext cx="205554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2400">
                <a:latin typeface="Calibri"/>
                <a:cs typeface="Calibri"/>
              </a:rPr>
              <a:t>@LINOPY</a:t>
            </a:r>
          </a:p>
          <a:p>
            <a:r>
              <a:rPr lang="en-GB" sz="2400">
                <a:latin typeface="Calibri"/>
                <a:cs typeface="Calibri"/>
              </a:rPr>
              <a:t>@SMS++</a:t>
            </a:r>
          </a:p>
          <a:p>
            <a:r>
              <a:rPr lang="en-GB" sz="2400">
                <a:latin typeface="Calibri"/>
                <a:cs typeface="Calibri"/>
              </a:rPr>
              <a:t>@</a:t>
            </a:r>
            <a:r>
              <a:rPr lang="en-GB" sz="2400">
                <a:latin typeface="Calibri"/>
                <a:ea typeface="+mn-lt"/>
                <a:cs typeface="+mn-lt"/>
              </a:rPr>
              <a:t>PIPS-IPM++ </a:t>
            </a:r>
            <a:endParaRPr lang="en-GB" sz="2400" b="1">
              <a:latin typeface="Calibri"/>
              <a:cs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F7C419-B9A9-4F5A-9C35-10E01CCAB664}"/>
              </a:ext>
            </a:extLst>
          </p:cNvPr>
          <p:cNvSpPr/>
          <p:nvPr/>
        </p:nvSpPr>
        <p:spPr>
          <a:xfrm>
            <a:off x="9779539" y="3643879"/>
            <a:ext cx="1093439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020B69-BE16-4907-811E-95C6A80807ED}"/>
              </a:ext>
            </a:extLst>
          </p:cNvPr>
          <p:cNvSpPr txBox="1"/>
          <p:nvPr/>
        </p:nvSpPr>
        <p:spPr>
          <a:xfrm>
            <a:off x="9781629" y="4002666"/>
            <a:ext cx="108600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UX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F736F0-568E-4E5E-83D5-0970076A6CB1}"/>
              </a:ext>
            </a:extLst>
          </p:cNvPr>
          <p:cNvSpPr txBox="1"/>
          <p:nvPr/>
        </p:nvSpPr>
        <p:spPr>
          <a:xfrm>
            <a:off x="9695375" y="5251939"/>
            <a:ext cx="14536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latin typeface="Calibri"/>
              </a:rPr>
              <a:t>@PYAM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0B7EC8-6820-44DB-88B6-BF5A9640B3FB}"/>
              </a:ext>
            </a:extLst>
          </p:cNvPr>
          <p:cNvSpPr txBox="1"/>
          <p:nvPr/>
        </p:nvSpPr>
        <p:spPr>
          <a:xfrm>
            <a:off x="9695375" y="4929554"/>
            <a:ext cx="14536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latin typeface="Calibri"/>
              </a:rPr>
              <a:t>@ALL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E6FDDE-6885-4DBA-A27C-DAA5D12110E3}"/>
              </a:ext>
            </a:extLst>
          </p:cNvPr>
          <p:cNvSpPr/>
          <p:nvPr/>
        </p:nvSpPr>
        <p:spPr>
          <a:xfrm>
            <a:off x="10951846" y="3643879"/>
            <a:ext cx="1093439" cy="12359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B677518-7186-452D-84DE-C33FF6BCCF5E}"/>
              </a:ext>
            </a:extLst>
          </p:cNvPr>
          <p:cNvSpPr txBox="1"/>
          <p:nvPr/>
        </p:nvSpPr>
        <p:spPr>
          <a:xfrm>
            <a:off x="10953936" y="4002666"/>
            <a:ext cx="108600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2800" b="1">
                <a:solidFill>
                  <a:schemeClr val="bg1"/>
                </a:solidFill>
                <a:latin typeface="Calibri"/>
                <a:cs typeface="Calibri"/>
              </a:rPr>
              <a:t>UI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688BC45-815D-4B73-AB1E-E2C0BC4DB542}"/>
              </a:ext>
            </a:extLst>
          </p:cNvPr>
          <p:cNvSpPr txBox="1"/>
          <p:nvPr/>
        </p:nvSpPr>
        <p:spPr>
          <a:xfrm>
            <a:off x="10877451" y="4929553"/>
            <a:ext cx="99450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latin typeface="Calibri"/>
              </a:rPr>
              <a:t>@?</a:t>
            </a:r>
          </a:p>
        </p:txBody>
      </p:sp>
    </p:spTree>
    <p:extLst>
      <p:ext uri="{BB962C8B-B14F-4D97-AF65-F5344CB8AC3E}">
        <p14:creationId xmlns:p14="http://schemas.microsoft.com/office/powerpoint/2010/main" val="3799301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8" descr="Map&#10;&#10;Description automatically generated">
            <a:extLst>
              <a:ext uri="{FF2B5EF4-FFF2-40B4-BE49-F238E27FC236}">
                <a16:creationId xmlns:a16="http://schemas.microsoft.com/office/drawing/2014/main" id="{C74ED114-E048-4097-B1CF-C6E400D15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1101" y="-467996"/>
            <a:ext cx="16424743" cy="8050218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07EC5C51-E4FC-4533-9BBE-C1FEBB080166}"/>
              </a:ext>
            </a:extLst>
          </p:cNvPr>
          <p:cNvSpPr txBox="1">
            <a:spLocks/>
          </p:cNvSpPr>
          <p:nvPr/>
        </p:nvSpPr>
        <p:spPr bwMode="black">
          <a:xfrm>
            <a:off x="2231136" y="435635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GB"/>
              <a:t>AGENDA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BBC702-DAB8-4FB9-BEA4-EA4FF2BB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58922" y="6217920"/>
            <a:ext cx="365760" cy="365760"/>
          </a:xfrm>
        </p:spPr>
        <p:txBody>
          <a:bodyPr vert="horz" lIns="18288" tIns="45720" rIns="18288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8A7A6979-0714-4377-B894-6BE4C2D6E202}" type="slidenum">
              <a:rPr lang="it-IT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it-IT"/>
          </a:p>
        </p:txBody>
      </p:sp>
      <p:graphicFrame>
        <p:nvGraphicFramePr>
          <p:cNvPr id="12" name="TextBox 7">
            <a:extLst>
              <a:ext uri="{FF2B5EF4-FFF2-40B4-BE49-F238E27FC236}">
                <a16:creationId xmlns:a16="http://schemas.microsoft.com/office/drawing/2014/main" id="{45304BE9-9B79-4ABD-9689-360A8E92F6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7941014"/>
              </p:ext>
            </p:extLst>
          </p:nvPr>
        </p:nvGraphicFramePr>
        <p:xfrm>
          <a:off x="2191654" y="1761548"/>
          <a:ext cx="7769210" cy="46417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19676395"/>
      </p:ext>
    </p:extLst>
  </p:cSld>
  <p:clrMapOvr>
    <a:masterClrMapping/>
  </p:clrMapOvr>
</p:sld>
</file>

<file path=ppt/theme/theme1.xml><?xml version="1.0" encoding="utf-8"?>
<a:theme xmlns:a="http://schemas.openxmlformats.org/drawingml/2006/main" name="1_Pacco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606_TF56596226.potx" id="{C77A2B74-1348-439D-837B-4DEDED8BD6E8}" vid="{340A9B10-0A8F-4B24-877D-3FCE247B88F1}"/>
    </a:ext>
  </a:extLst>
</a:theme>
</file>

<file path=ppt/theme/theme2.xml><?xml version="1.0" encoding="utf-8"?>
<a:theme xmlns:a="http://schemas.openxmlformats.org/drawingml/2006/main" name="2_Pacco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606_TF56596226.potx" id="{C77A2B74-1348-439D-837B-4DEDED8BD6E8}" vid="{340A9B10-0A8F-4B24-877D-3FCE247B88F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A85E72C6A8DF4F803428C779F4B680" ma:contentTypeVersion="12" ma:contentTypeDescription="Create a new document." ma:contentTypeScope="" ma:versionID="549cef49e84334a7848c038add8f70ea">
  <xsd:schema xmlns:xsd="http://www.w3.org/2001/XMLSchema" xmlns:xs="http://www.w3.org/2001/XMLSchema" xmlns:p="http://schemas.microsoft.com/office/2006/metadata/properties" xmlns:ns2="a8f20518-3462-493c-b4c0-eefa30198504" xmlns:ns3="0989b4e1-44ae-402a-bc91-259df15fbe4a" targetNamespace="http://schemas.microsoft.com/office/2006/metadata/properties" ma:root="true" ma:fieldsID="10ce3926b3143525224ae6b717429057" ns2:_="" ns3:_="">
    <xsd:import namespace="a8f20518-3462-493c-b4c0-eefa30198504"/>
    <xsd:import namespace="0989b4e1-44ae-402a-bc91-259df15fbe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f20518-3462-493c-b4c0-eefa301985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89b4e1-44ae-402a-bc91-259df15fbe4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989b4e1-44ae-402a-bc91-259df15fbe4a">
      <UserInfo>
        <DisplayName>FRANKEN Lukas</DisplayName>
        <AccountId>49</AccountId>
        <AccountType/>
      </UserInfo>
      <UserInfo>
        <DisplayName>MAHMOOD Matin</DisplayName>
        <AccountId>19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FFFE55-A600-4224-A02B-A5FDC0486CBB}">
  <ds:schemaRefs>
    <ds:schemaRef ds:uri="0989b4e1-44ae-402a-bc91-259df15fbe4a"/>
    <ds:schemaRef ds:uri="a8f20518-3462-493c-b4c0-eefa3019850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8775A23-75CA-4614-9647-C9B2CE742CA2}">
  <ds:schemaRefs>
    <ds:schemaRef ds:uri="0989b4e1-44ae-402a-bc91-259df15fbe4a"/>
    <ds:schemaRef ds:uri="a8f20518-3462-493c-b4c0-eefa3019850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Pacco</Template>
  <Application>Microsoft Office PowerPoint</Application>
  <PresentationFormat>Widescreen</PresentationFormat>
  <Slides>14</Slides>
  <Notes>3</Notes>
  <HiddenSlides>0</HiddenSlide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1_Pacco</vt:lpstr>
      <vt:lpstr>2_Pacco</vt:lpstr>
      <vt:lpstr>Office Theme</vt:lpstr>
      <vt:lpstr>1_Office Theme</vt:lpstr>
      <vt:lpstr>2_Office Theme</vt:lpstr>
      <vt:lpstr>Office Theme</vt:lpstr>
      <vt:lpstr>GETTING READY to CHANGe THE WORLD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PERFORM SOME PLANNING STUDIES</vt:lpstr>
      <vt:lpstr>We can recognize everything from sky using satellites </vt:lpstr>
      <vt:lpstr>PowerPoint Presentation</vt:lpstr>
      <vt:lpstr>GETTING READY to CHANGe THE WORLD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ENERGY SYSTEM MODEL EXPANSION: AFRICA</dc:title>
  <dc:creator>Ilaria Capelli;Max Parzen</dc:creator>
  <cp:revision>360</cp:revision>
  <dcterms:created xsi:type="dcterms:W3CDTF">2021-03-07T07:54:48Z</dcterms:created>
  <dcterms:modified xsi:type="dcterms:W3CDTF">2021-12-01T21:45:08Z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0x0101007AA85E72C6A8DF4F803428C779F4B680</vt:lpwstr>
  </property>
</Properties>
</file>

<file path=docProps/thumbnail.jpeg>
</file>